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19:1–10.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meet a man that nobody wanted to be friends with. But Jesus knew his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in a town called Jericho, there lived a man named Zacchaeus. The Bible calls Jericho “the city of palm trees.” Say it together: Zak-KEY-us. His job was collecting tax money, the money people pay to the rulers of the land. He was the boss of the tax collectors, and he was very rich.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in Jericho did not like Zacchaeus. Sometimes he made people pay more than they should, and he kept the extra money for himself. Zacchaeus had lots of money. He did not have many friends.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day the news ran through town: Jesus is coming! Zacchaeus had heard that Jesus was kind to everyone, even people nobody else liked. He wanted to see Jesus very much. But a big crowd filled the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Zacchaeus stood on his tiptoes. He jumped up and down. He was short, and nobody moved over to let him through. Then he had an idea! He ran ahead and climbed up, up, up into a big sycamore tree. Now he could see the whole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walked down the road. When he came to the tree, he stopped. He looked up, right at Zacchaeus. “Zacchaeus, hurry and come down! Today I must stay at your house.” Jesus knew his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Zacchaeus hurried down the tree as fast as he could. He was so happy! This picture is more than five hundred years old. Can you find Zacchaeus in the tree? Can you find Jesus eating at his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in the crowd grumbled and folded their arms. “Why is Jesus going to his house? Doesn’t Jesus know what Zacchaeus has done?” Jesus went to Zacchaeus’s house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Zacchaeus felt Jesus’s love, and something changed in his heart. He stood up and said, “Jesus, I will give half of everything I have to the poor. If I took too much from anyone, I will pay them back four times as much!” Zacchaeus was making things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said, “Today, salvation has come to this house.” Then he said these words. Read the verse together. Jesus came to look for people who are lost and bring them home to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people thought nobody could love Zacchaeus. But Jesus did! Jesus loved him first, and that love changed his heart. Jesus sees you too. Jesus knows your name, and Jesus loves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quietly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think out loud. There are no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collected tax money. Zacchaeus was the boss of the tax collectors in Jericho.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He collected tax money. Zacchaeus was the boss of the tax collectors in Jericho.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see Jesus. He was short, and the crowd was in the way. From the tree he could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To see Jesus. He was short, and the crowd was in the way. From the tree he could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Hurry and come down!. Jesus said, “Zacchaeus, hurry and come down, for today I must stay at your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Hurry and come down!. Jesus said, “Zacchaeus, hurry and come down, for today I must stay at your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Happy. The Bible says Zacchaeus welcomed Jesus joyfully.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Happy. The Bible says Zacchaeus welcomed Jesus joyfully.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They did not like Zacchaeus. They did not think Jesus should visit him. Jesus went anyway, because he loved Zacchaeus.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They did not like Zacchaeus. They did not think Jesus should visit him. Jesus went anyway, because he loved Zacchaeus.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gave to the poor and paid people back. He gave half of his things to the poor and paid people back four times as much.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He gave to the poor and paid people back. He gave half of his things to the poor and paid people back four times as much.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knows us and loves us. Jesus saw Zacchaeus, called him by name, and came to his house. Jesus loves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Jesus knows us and loves us. Jesus saw Zacchaeus, called him by name, and came to his house. Jesus loves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“Zacchaeus” (shade your eyes and look up). “hurry and come down” (climb down hand over hand). “for today I must stay” (stamp your feet). “at your house” (make a roof with your hands). Then say it again with each child’s name in place of Zacchaeus.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tree first. A grown-up cuts the slit in the leaves before the children slide Zacchaeus through. Write at the bottom: Jesus knows my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do not run. Keep playing until every child has been called by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Zacchaeus climbs a tree</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19:1–10</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man up a tree">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How does it feel when someone remembers your name?</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alm">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Zacchaeus lived in Jericho.</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His job was collecting tax money. He was very rich.</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g">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Nobody liked him.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Sometimes he made people pay too much. He kept the extra money.</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riends walking on a road">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is coming!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 big crowd filled the road. Zacchaeus wanted to see Jesus.</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re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Up the tree!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Zacchaeus could not see over the crowd. So he ran ahead and climbed a tree.</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man up a tree">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Zacchaeus, hurry and come down!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stopped, looked up, and called him by name.</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hand-colored woodcut in two scenes: on the right, Christ and his disciples look up at a small man in the branches of a tree; on the left, Christ sits at a crowded table in a house with his host and disciples.">    </p:cNvPr>
          <p:cNvPicPr>
            <a:picLocks noChangeAspect="1"/>
          </p:cNvPicPr>
          <p:nvPr/>
        </p:nvPicPr>
        <p:blipFill>
          <a:blip r:embed="rId1"/>
          <a:stretch>
            <a:fillRect/>
          </a:stretch>
        </p:blipFill>
        <p:spPr>
          <a:xfrm>
            <a:off x="6400800" y="1519920"/>
            <a:ext cx="5105095" cy="3726719"/>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Zacchaeus was so happy!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hurried down and welcomed Jesus to his house.</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people grumbled.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“Why is Jesus going to that man’s house?”</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oi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Zacchaeus changed.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“I will give half to the poor. I will pay people back four times as much!”</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party">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came to find the lost.</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“For the Son of Man came to seek and to save that which was lost.”</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19:10</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knows your name.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loves you. We can welcome others, like Jesus welcomed Zacchaeus.</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Zacchaeus felt when Jesus called his name.</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who feels left out today, and how we could welcome them.</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Zacchaeus’s job?</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caught fish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baked bread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took care of sheep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collected tax money</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was Zacchaeus’s job?</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caught fish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baked bread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took care of sheep</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collected tax money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Zacchaeus was the boss of the tax collectors in Jericho.</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Zacchaeus climb a tree?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see 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pick fruit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take a nap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find a bird’s nest</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Zacchaeus climb a tree?</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see 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pick fruit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take a nap</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find a bird’s nest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He was short, and the crowd was in the way. From the tree he could see.</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Jesus say to Zacchaeus?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Hurry and come down!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Stay up there!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Who are you?</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Jesus say to Zacchaeus?</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Hurry and come down!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Stay up there!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Who are you?</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Jesus said, “Zacchaeus, hurry and come down, for today I must stay at your house.”</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How did Zacchaeus feel when Jesus came to his house?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Angry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Happy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Bored</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How did Zacchaeus feel when Jesus came to his house?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Angry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Happy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Bored</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Bible says Zacchaeus welcomed Jesus joyfully.</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the people grumble?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were hungry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was raining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wanted to climb the tree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did not like Zacchaeus</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the people grumble?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were hungry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It was raining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wanted to climb the tree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They did not like Zacchaeus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700" b="1" dirty="0">
                <a:solidFill>
                  <a:srgbClr val="1E1C1A"/>
                </a:solidFill>
                <a:latin typeface="Georgia" pitchFamily="34" charset="0"/>
                <a:ea typeface="Georgia" pitchFamily="34" charset="-122"/>
                <a:cs typeface="Georgia" pitchFamily="34" charset="-120"/>
              </a:rPr>
              <a:t>The answer is D. </a:t>
            </a:r>
            <a:pPr indent="0" marL="0">
              <a:buNone/>
            </a:pPr>
            <a:r>
              <a:rPr lang="en-US" sz="2700" dirty="0">
                <a:solidFill>
                  <a:srgbClr val="1E1C1A"/>
                </a:solidFill>
                <a:latin typeface="Georgia" pitchFamily="34" charset="0"/>
                <a:ea typeface="Georgia" pitchFamily="34" charset="-122"/>
                <a:cs typeface="Georgia" pitchFamily="34" charset="-120"/>
              </a:rPr>
              <a:t>They did not think Jesus should visit him. Jesus went anyway, because he loved Zacchaeus.</a:t>
            </a:r>
            <a:endParaRPr lang="en-US" sz="27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Zacchaeus do after Jesus came?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bought a bigger house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2700" dirty="0">
                <a:solidFill>
                  <a:srgbClr val="1E1C1A"/>
                </a:solidFill>
                <a:latin typeface="Georgia" pitchFamily="34" charset="0"/>
                <a:ea typeface="Georgia" pitchFamily="34" charset="-122"/>
                <a:cs typeface="Georgia" pitchFamily="34" charset="-120"/>
              </a:rPr>
              <a:t>He gave to the poor and paid people back</a:t>
            </a:r>
            <a:endParaRPr lang="en-US" sz="27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climbed another tree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kept all his money</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Zacchaeus do after Jesus came?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bought a bigger house</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2700" b="1" dirty="0">
                <a:solidFill>
                  <a:srgbClr val="1E1C1A"/>
                </a:solidFill>
                <a:latin typeface="Georgia" pitchFamily="34" charset="0"/>
                <a:ea typeface="Georgia" pitchFamily="34" charset="-122"/>
                <a:cs typeface="Georgia" pitchFamily="34" charset="-120"/>
              </a:rPr>
              <a:t>He gave to the poor and paid people back</a:t>
            </a:r>
            <a:endParaRPr lang="en-US" sz="27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climbed another tree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kept all his money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He gave half of his things to the poor and paid people back four times as much.</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What does this story teach us about Jesus?</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 knows us and loves 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 likes only tall people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 is too busy for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 loves only rich people</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What does this story teach us about Jesus?</a:t>
            </a:r>
            <a:endParaRPr lang="en-US" sz="35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 knows us and loves 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Jesus likes only tall people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Jesus is too busy for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Jesus loves only rich people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Jesus saw Zacchaeus, called him by name, and came to his house. Jesus loves you too.</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re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“Zacchaeus, hurry and come down, for today I must stay at your house.”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19:5</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Zacchaeus in a tree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Trace your hand and arm on brown paper.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Trace your hands on green paper.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out and glue your tree.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a small Zacchaeus to a stick.</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Slide him up through the leaves!</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Hurry and come down!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Sit in a circle.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One person walks around the outside.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 a friend: “(Name), hurry and come down!”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Say “Welcome!” and walk around together.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The new friend takes the next turn.</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Jesus, thank you for knowing my name. Help me share with others and welcome people who feel left out.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Zacchaeus climbs a tree</dc:title>
  <dc:subject>Sunday school lesson: Luke 19:1–10</dc:subject>
  <dc:creator>Mainline Christian</dc:creator>
  <cp:lastModifiedBy>Mainline Christian</cp:lastModifiedBy>
  <cp:revision>1</cp:revision>
  <dcterms:created xsi:type="dcterms:W3CDTF">2026-10-22T14:14:30Z</dcterms:created>
  <dcterms:modified xsi:type="dcterms:W3CDTF">2026-10-22T14:14:30Z</dcterms:modified>
</cp:coreProperties>
</file>