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Matthew 2:1–12.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 we will hear about some travelers who followed a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 away in the east lived some wise men. They studied the night sky. One night they saw a bright new star. They said, “This star means a new king is born. Let’s go and find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packed their treasures and set off. This painting is about 1,000 years old. It comes from a church in Nubia, in Africa. Can you find the wise men riding in on horses on the left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wise men came to the big city of Jerusalem. They asked King Herod, “Where is the new baby king? We saw his star.” Herod was worried. He did not want another king. Everyone in Jerusalem was worried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Herod asked the teachers who knew God’s book. They read the words of the prophet Micah: a great leader would come from the little town of Bethlehem. Herod sent the wise men there. He said, “When you find the child, come back and tell me.” But Herod had a mean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 went ahead of the wise men all the way to Bethlehem. Then it stopped right over one house. The wise men were so happy! The Bible says they rejoiced with exceedingly great joy.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went inside the house. There was Jesus with his mother, Mary. The wise men knelt down and worshiped him. Gentile da Fabriano painted this picture about 600 years ago. He painted the wise men as kings in fancy clothes.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they opened their treasure boxes. Gold is a gift for a king. Frankincense is a sweet-smelling gift that people burned when they worshiped God. Myrrh is a sweet-smelling spice for perfume and medicine. People often say there were three wise men because there were three gifts. The Bible does not tell us how many came!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night God warned the wise men in a dream: Do not go back to King Herod. So they went home by a different road. They kept Jesus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wise men came from far away. They came from another country. God led them to Jesus with a star. God’s love is for people from every land. God’s love is for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children imagine. A song, a hug, or a drawing are all good gifts.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 new star. They saw a new star and knew a new king was born.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A new star. They saw a new star and knew a new king was born.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King Herod. They went to King Herod in the big city of Jerusalem.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King Herod. They went to King Herod in the big city of Jerusalem.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Bethlehem. God’s prophet Micah said a leader would come from Bethlehem.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Bethlehem. God’s prophet Micah said a leader would come from Bethlehem.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It stopped over the house. The star stood still over the house where Jesus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It stopped over the house. The star stood still over the house where Jesus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Gold, frankincense, and myrrh. They opened their treasures and gave him gold, frankincense, and myrrh.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Gold, frankincense, and myrrh. They opened their treasures and gave him gold, frankincense, and myrrh.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They brought three gifts. Matthew names three gifts. He does not say how many wise men came.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They brought three gifts. Matthew names three gifts. He does not say how many wise men came.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warned them in a dream. God told them not to go back to King Herod.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God warned them in a dream. God told them not to go back to King Herod.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It is for people from every land. God led the wise men from far away to meet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It is for people from every land. God led the wise men from far away to meet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“When they saw the star” (shade your eyes and point up). “They rejoiced” (arms up high). “With exceedingly great joy” (jump or wiggle). Say it in a whisper, then in a regular voice, then with great joy.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star first. Help with cutting the points. Fold the foil edges to the back so the front shines.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gets to the house together. Give every child who wants one a turn as the star leader.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1.png"/><Relationship Id="rId3" Type="http://schemas.openxmlformats.org/officeDocument/2006/relationships/image" Target="../media/image-30-1.png"/><Relationship Id="rId4" Type="http://schemas.openxmlformats.org/officeDocument/2006/relationships/slideLayout" Target="../slideLayouts/slideLayout1.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5200" b="1" dirty="0">
                <a:solidFill>
                  <a:srgbClr val="1E1C1A"/>
                </a:solidFill>
                <a:latin typeface="Georgia" pitchFamily="34" charset="0"/>
                <a:ea typeface="Georgia" pitchFamily="34" charset="-122"/>
                <a:cs typeface="Georgia" pitchFamily="34" charset="-120"/>
              </a:rPr>
              <a:t>The wise men follow the star</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Matthew 2:1–12</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Travelers following a star">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Have you ever followed a map or a sign to find your way?</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ethlehem-sta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Wise men saw a new star.</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lived far away in the east. The star told them a new king was born.</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Mary, in a dark brown robe, reclines on a large patterned couch while the swaddled Christ Child lies in a manger above her, watched by an ox and a donkey; angels stand at the sides and the Magi ride in on horseback at the left.">    </p:cNvPr>
          <p:cNvPicPr>
            <a:picLocks noChangeAspect="1"/>
          </p:cNvPicPr>
          <p:nvPr/>
        </p:nvPicPr>
        <p:blipFill>
          <a:blip r:embed="rId1"/>
          <a:stretch>
            <a:fillRect/>
          </a:stretch>
        </p:blipFill>
        <p:spPr>
          <a:xfrm>
            <a:off x="6400800" y="1681050"/>
            <a:ext cx="5105095" cy="3404460"/>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long, long trip</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followed the star for many days and nights.</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row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“Where is the baby king?”</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King Herod was worried. He wanted to be the only king.</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starry night over Bethlehem">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 to Bethlehem!</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God’s prophet Micah said a leader would come from little Bethlehem.</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Travelers following a star">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star stopped!</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“When they saw the star, they rejoiced with exceedingly great joy.”</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Matthew 2:10</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Three kings in gold brocade kneel before Mary and the infant Jesus while a vast retinue of courtiers, horses and animals crowds behind them.">    </p:cNvPr>
          <p:cNvPicPr>
            <a:picLocks noChangeAspect="1"/>
          </p:cNvPicPr>
          <p:nvPr/>
        </p:nvPicPr>
        <p:blipFill>
          <a:blip r:embed="rId1"/>
          <a:stretch>
            <a:fillRect/>
          </a:stretch>
        </p:blipFill>
        <p:spPr>
          <a:xfrm>
            <a:off x="6400800" y="1545446"/>
            <a:ext cx="5105095" cy="3675669"/>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They found Jesus.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Jesus was with his mother, Mary. The wise men knelt down and worshiped him.</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gif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Gold, frankincense, and myrrh</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opened their treasures and gave Jesus gifts.</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dream at night">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Home another way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warned them in a dream. So they went home a different way.</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God’s love is for everyone.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wise men came from another country. God led them to Jesus too.</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the wise men felt when the star stopped.</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gift you would bring to Jesus.</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wise men see in the sky?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rainbow</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big kite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new star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full moon</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wise men see in the sky?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rainbow</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big kite</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 new star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full moon</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They saw a new star and knew a new king was born.</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Who did the wise men ask, “Where is the baby king?”</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fisherman</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King Herod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farmer</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Who did the wise men ask, “Where is the baby king?”</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fisherman</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King Herod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farmer</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They went to King Herod in the big city of Jerusalem.</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In which town was Jesus born?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North Pole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Bethlehem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town under the sea</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In which town was Jesus born?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North Pole</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Bethlehem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town under the sea</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God’s prophet Micah said a leader would come from Bethlehem.</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200" b="1" dirty="0">
                <a:solidFill>
                  <a:srgbClr val="1E1C1A"/>
                </a:solidFill>
                <a:latin typeface="Georgia" pitchFamily="34" charset="0"/>
                <a:ea typeface="Georgia" pitchFamily="34" charset="-122"/>
                <a:cs typeface="Georgia" pitchFamily="34" charset="-120"/>
              </a:rPr>
              <a:t>What did the star do when it got to Bethlehem?</a:t>
            </a:r>
            <a:endParaRPr lang="en-US" sz="32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fell into a lake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stopped over the house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turned into a bird</a:t>
            </a:r>
            <a:endParaRPr lang="en-US" sz="3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200" b="1" dirty="0">
                <a:solidFill>
                  <a:srgbClr val="1E1C1A"/>
                </a:solidFill>
                <a:latin typeface="Georgia" pitchFamily="34" charset="0"/>
                <a:ea typeface="Georgia" pitchFamily="34" charset="-122"/>
                <a:cs typeface="Georgia" pitchFamily="34" charset="-120"/>
              </a:rPr>
              <a:t>What did the star do when it got to Bethlehem?</a:t>
            </a:r>
            <a:endParaRPr lang="en-US" sz="32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It fell into a lake</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It stopped over the house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It turned into a bird</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The star stood still over the house where Jesus was.</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gifts did the wise men give Jesus?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Toys and candy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Bread and fish</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Gold, frankincense, and myrrh</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robe and a ring</a:t>
            </a:r>
            <a:endParaRPr lang="en-US" sz="3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gifts did the wise men give Jesus?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Toys and candy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Bread and fish</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Gold, frankincense, and myrrh</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robe and a ring</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They opened their treasures and gave him gold, frankincense, and myrrh.</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Why do people often say there were three wise men?</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rode three camels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Three is the biggest number</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brought three gifts</a:t>
            </a:r>
            <a:endParaRPr lang="en-US" sz="3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Why do people often say there were three wise men?</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rode three camels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Three is the biggest number</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They brought three gifts</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Matthew names three gifts. He does not say how many wise men came.</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600" b="1" dirty="0">
                <a:solidFill>
                  <a:srgbClr val="1E1C1A"/>
                </a:solidFill>
                <a:latin typeface="Georgia" pitchFamily="34" charset="0"/>
                <a:ea typeface="Georgia" pitchFamily="34" charset="-122"/>
                <a:cs typeface="Georgia" pitchFamily="34" charset="-120"/>
              </a:rPr>
              <a:t>Why did the wise men go home another way?</a:t>
            </a:r>
            <a:endParaRPr lang="en-US" sz="36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warned them in a dream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got lost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wanted to see the beach</a:t>
            </a:r>
            <a:endParaRPr lang="en-US" sz="3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600" b="1" dirty="0">
                <a:solidFill>
                  <a:srgbClr val="1E1C1A"/>
                </a:solidFill>
                <a:latin typeface="Georgia" pitchFamily="34" charset="0"/>
                <a:ea typeface="Georgia" pitchFamily="34" charset="-122"/>
                <a:cs typeface="Georgia" pitchFamily="34" charset="-120"/>
              </a:rPr>
              <a:t>Why did the wise men go home another way?</a:t>
            </a:r>
            <a:endParaRPr lang="en-US" sz="36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 warned them in a dream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got lost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wanted to see the beach</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God told them not to go back to King Herod.</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8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400" b="1" dirty="0">
                <a:solidFill>
                  <a:srgbClr val="1E1C1A"/>
                </a:solidFill>
                <a:latin typeface="Georgia" pitchFamily="34" charset="0"/>
                <a:ea typeface="Georgia" pitchFamily="34" charset="-122"/>
                <a:cs typeface="Georgia" pitchFamily="34" charset="-120"/>
              </a:rPr>
              <a:t>What does this story show about God’s love?</a:t>
            </a:r>
            <a:endParaRPr lang="en-US" sz="34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is only for kings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is only for people nearby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is for people from every land</a:t>
            </a:r>
            <a:endParaRPr lang="en-US" sz="3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8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400" b="1" dirty="0">
                <a:solidFill>
                  <a:srgbClr val="1E1C1A"/>
                </a:solidFill>
                <a:latin typeface="Georgia" pitchFamily="34" charset="0"/>
                <a:ea typeface="Georgia" pitchFamily="34" charset="-122"/>
                <a:cs typeface="Georgia" pitchFamily="34" charset="-120"/>
              </a:rPr>
              <a:t>What does this story show about God’s love?</a:t>
            </a:r>
            <a:endParaRPr lang="en-US" sz="34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It is only for kings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It is only for people nearby</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It is for people from every land</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God led the wise men from far away to meet Jesus.</a:t>
            </a: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8 questions.</a:t>
            </a:r>
            <a:endParaRPr lang="en-US" sz="6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erse card">    </p:cNvPr>
          <p:cNvPicPr>
            <a:picLocks noChangeAspect="1"/>
          </p:cNvPicPr>
          <p:nvPr/>
        </p:nvPicPr>
        <p:blipFill>
          <a:blip r:embed="rId1"/>
          <a:stretch>
            <a:fillRect/>
          </a:stretch>
        </p:blipFill>
        <p:spPr>
          <a:xfrm>
            <a:off x="6400800" y="830732"/>
            <a:ext cx="5105095" cy="5105095"/>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“When they saw the star, they rejoiced with exceedingly great joy.”</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Matthew 2:10</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shining star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Trace a star on cardboard.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out the star.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Wrap it in foil.</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Tape a stick to the back.</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Add a strip: God’s love is for everyone!</a:t>
            </a:r>
            <a:endParaRPr lang="en-US"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Follow the star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Follow the star leader around the room.</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When the star stops, freeze!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At the house, kneel and say: We found Jesus!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Walk back a different way.</a:t>
            </a:r>
            <a:endParaRPr lang="en-US" sz="4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leading the wise men to Jesus. Thank you that your love is for everyone.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wise men follow the star</dc:title>
  <dc:subject>Sunday school lesson: Matthew 2:1–12</dc:subject>
  <dc:creator>Mainline Christian</dc:creator>
  <cp:lastModifiedBy>Mainline Christian</cp:lastModifiedBy>
  <cp:revision>1</cp:revision>
  <dcterms:created xsi:type="dcterms:W3CDTF">2026-10-22T13:47:08Z</dcterms:created>
  <dcterms:modified xsi:type="dcterms:W3CDTF">2026-10-22T13:47:08Z</dcterms:modified>
</cp:coreProperties>
</file>