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Luke 15:11–32.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the running shoes. Ask: What are these for? Let the children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told a story about a son who took his father’s money and went far away. He spent it all. Then he was hungry, so he walked home to say he was sorry.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verse slowly. The father did not wait at the door. He ran!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Grown-ups in Jesus’s time did not run in the street. But this father was so glad to see his son that he ran anyway. Jesus says God loves us like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ran to meet him. The father saw his son far away and ran to hug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He ran to meet him. The father saw his son far away and ran to hug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Jesus told the story to show us that God loves us like that father.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God. Jesus told the story to show us that God loves us like that father.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Welcome them. We can be glad and welcome people, just like the father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Welcome them. We can be glad and welcome people, just like the father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children to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1.png"/><Relationship Id="rId3" Type="http://schemas.openxmlformats.org/officeDocument/2006/relationships/image" Target="../media/image-12-1.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Children’s sermon</a:t>
            </a:r>
            <a:endParaRPr lang="en-US" sz="2000" dirty="0"/>
          </a:p>
          <a:p>
            <a:pPr indent="0" marL="0">
              <a:lnSpc>
                <a:spcPct val="105000"/>
              </a:lnSpc>
              <a:spcAft>
                <a:spcPts val="1200"/>
              </a:spcAft>
              <a:buNone/>
            </a:pPr>
            <a:r>
              <a:rPr lang="en-US" sz="5400" b="1" dirty="0">
                <a:solidFill>
                  <a:srgbClr val="1E1C1A"/>
                </a:solidFill>
                <a:latin typeface="Georgia" pitchFamily="34" charset="0"/>
                <a:ea typeface="Georgia" pitchFamily="34" charset="-122"/>
                <a:cs typeface="Georgia" pitchFamily="34" charset="-120"/>
              </a:rPr>
              <a:t>The father who ran</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Luke 15:11–32</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sandals">    </p:cNvPr>
          <p:cNvPicPr>
            <a:picLocks noChangeAspect="1"/>
          </p:cNvPicPr>
          <p:nvPr/>
        </p:nvPicPr>
        <p:blipFill>
          <a:blip r:embed="rId1"/>
          <a:stretch>
            <a:fillRect/>
          </a:stretch>
        </p:blipFill>
        <p:spPr>
          <a:xfrm>
            <a:off x="7166564" y="1642217"/>
            <a:ext cx="3573567" cy="35735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andals">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What are shoes for?</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Walking, jumping, and running!</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road through the hill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son went far away.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spent all his money and came home hungry and sorry.</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n old father embraces his kneeling, ragged son while the older brother watches.">    </p:cNvPr>
          <p:cNvPicPr>
            <a:picLocks noChangeAspect="1"/>
          </p:cNvPicPr>
          <p:nvPr/>
        </p:nvPicPr>
        <p:blipFill>
          <a:blip r:embed="rId1"/>
          <a:stretch>
            <a:fillRect/>
          </a:stretch>
        </p:blipFill>
        <p:spPr>
          <a:xfrm>
            <a:off x="6851371" y="640080"/>
            <a:ext cx="4203954" cy="5486400"/>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buNone/>
            </a:pPr>
            <a:r>
              <a:rPr lang="en-US" sz="3700" dirty="0">
                <a:solidFill>
                  <a:srgbClr val="1E1C1A"/>
                </a:solidFill>
                <a:latin typeface="Georgia" pitchFamily="34" charset="0"/>
                <a:ea typeface="Georgia" pitchFamily="34" charset="-122"/>
                <a:cs typeface="Georgia" pitchFamily="34" charset="-120"/>
              </a:rPr>
              <a:t>“He arose and came to his father. But while he was still far off, his father saw him and was moved with compassion, and ran, fell on his neck, and kissed him.”</a:t>
            </a:r>
            <a:endParaRPr lang="en-US" sz="37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15:20</a:t>
            </a:r>
            <a:endParaRPr lang="en-US" sz="3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runs to meet us.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When we come home to God, God comes running.</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400" b="1" dirty="0">
                <a:solidFill>
                  <a:srgbClr val="1E1C1A"/>
                </a:solidFill>
                <a:latin typeface="Georgia" pitchFamily="34" charset="0"/>
                <a:ea typeface="Georgia" pitchFamily="34" charset="-122"/>
                <a:cs typeface="Georgia" pitchFamily="34" charset="-120"/>
              </a:rPr>
              <a:t>What did the father do when he saw his son?</a:t>
            </a:r>
            <a:endParaRPr lang="en-US" sz="34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ran to meet him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hid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went to sleep</a:t>
            </a:r>
            <a:endParaRPr lang="en-US" sz="3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400" b="1" dirty="0">
                <a:solidFill>
                  <a:srgbClr val="1E1C1A"/>
                </a:solidFill>
                <a:latin typeface="Georgia" pitchFamily="34" charset="0"/>
                <a:ea typeface="Georgia" pitchFamily="34" charset="-122"/>
                <a:cs typeface="Georgia" pitchFamily="34" charset="-120"/>
              </a:rPr>
              <a:t>What did the father do when he saw his son?</a:t>
            </a:r>
            <a:endParaRPr lang="en-US" sz="34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ran to meet him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hid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went to sleep</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The father saw his son far away and ran to hug him.</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like the father in this story?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king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pig</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like the father in this story?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king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pig</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Jesus told the story to show us that God loves us like that father.</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can we do when someone comes back?</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Welcome them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Stay angry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Walk away</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can we do when someone comes back?</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Welcome them</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Stay angry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Walk away</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We can be glad and welcome people, just like the father did.</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3 questions.</a:t>
            </a:r>
            <a:endParaRPr lang="en-US" sz="6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running to meet us. Help us run to welcome others.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father who ran</dc:title>
  <dc:subject>Children’s sermon: Luke 15:11–32</dc:subject>
  <dc:creator>Mainline Christian</dc:creator>
  <cp:lastModifiedBy>Mainline Christian</cp:lastModifiedBy>
  <cp:revision>1</cp:revision>
  <dcterms:created xsi:type="dcterms:W3CDTF">2026-10-22T13:47:12Z</dcterms:created>
  <dcterms:modified xsi:type="dcterms:W3CDTF">2026-10-22T13:47:12Z</dcterms:modified>
</cp:coreProperties>
</file>