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Lst>
  <p:notesMasterIdLst>
    <p:notesMasterId r:id="rId3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notesMaster" Target="notesMasters/notesMaster1.xml"/><Relationship Id="rId36" Type="http://schemas.openxmlformats.org/officeDocument/2006/relationships/presProps" Target="presProps.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Luke 17:11–19.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Today’s story is about ten men who got a wonderful gift. Only one came back to say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and his friends were walking to the big city of Jerusalem. They walked past fields and hills. They came near a small village.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Outside the village, ten men were waiting. They had a skin sickness called leprosy. People with leprosy had to live away from their families. They could not come close to anyone, not even for a hug.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men saw Jesus coming. They could not come close, so they shouted as loud as they could: “Jesus, Master, have mercy on us!” That means, “Jesus, please help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called back, “Go and show yourselves to the priests.” The priests were the ones who could look at their skin and say, “You are well. You can go home now.” So the ten men started walking.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they walked, something wonderful happened. Their skin got better. The sores were gone. They were healed! They could go home to their families.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 men kept walking to find the priests, just as Jesus had said. But one man stopped. He looked at his hands and arms. He turned around and ran back to Jesus, praising God with a loud voice. He knelt at Jesus’ feet and said,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man who came back was a Samaritan. Samaritans came from a different group of people. Many of Jesus’ people did not get along with Samaritans. But this man was the one who came back to give thanks.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asked, “Weren’t ten men made well? Where are the other nine? Did only this man from another land come back to give glory to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said to the man, “Get up and go on your way. Your faith has made you well.” The man went home to his family, well and glad, and he knew that God loved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gives us so many good gifts every day. When we stop to say thank you, like the man who came back, we come close to God. And God’s love is for everyone, from every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several children answer. There are no wrong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Ten. Ten men with a skin sickness called, “Jesus, Master, have mercy on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Ten. Ten men with a skin sickness called, “Jesus, Master, have mercy on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They were sick and had to live apart. People with leprosy had to stay away from others until a priest said they were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They were sick and had to live apart. People with leprosy had to stay away from others until a priest said they were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To the priests. Jesus said, “Go and show yourselves to the priests.” The priests could say they were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To the priests. Jesus said, “Go and show yourselves to the priests.” The priests could say they were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As they walked. Luke says that as they went, they were healed.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As they walked. Luke says that as they went, they were healed.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One. Only one man turned back to praise God and thank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One. Only one man turned back to praise God and thank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praised God and thanked Jesus. He praised God with a loud voice and knelt at Jesus’ feet to say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He praised God and thanked Jesus. He praised God with a loud voice and knelt at Jesus’ feet to say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A Samaritan from a different people. He was a Samaritan. God’s love is for everyone, from every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A Samaritan from a different people. He was a Samaritan. God’s love is for everyone, from every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“Give thanks to the LORD” (fold your hands, then lift them up). “for he is good” (thumbs up). “for his loving kindness” (hug yourself). “endures forever” (draw a big circle in the air, around and around). Say it softly, then loudly, then in a whisper.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card first. Help with cutting as needed. Talk about who could get the card this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Toss gently. Children may pass and take a turn later. Every answer 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1.png"/><Relationship Id="rId3" Type="http://schemas.openxmlformats.org/officeDocument/2006/relationships/image" Target="../media/image-29-1.png"/><Relationship Id="rId4" Type="http://schemas.openxmlformats.org/officeDocument/2006/relationships/slideLayout" Target="../slideLayouts/slideLayout1.xml"/><Relationship Id="rId5"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4900" b="1" dirty="0">
                <a:solidFill>
                  <a:srgbClr val="1E1C1A"/>
                </a:solidFill>
                <a:latin typeface="Georgia" pitchFamily="34" charset="0"/>
                <a:ea typeface="Georgia" pitchFamily="34" charset="-122"/>
                <a:cs typeface="Georgia" pitchFamily="34" charset="-120"/>
              </a:rPr>
              <a:t>The one who came back to say thank you</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Luke 17:11–19</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Friends walking on a road">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lette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How many ways can you say thank you?</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Friends walking on a road">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Jesus was walking to Jerusalem.</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Jesus and his friends walked a long, long way.</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illag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Ten men stood far away.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They had a sickness on their skin. They had to live apart.</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road through the hills">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“Jesus, Master, have mercy on us!”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They shouted for help as loud as they could.</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templ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3900" b="1" dirty="0">
                <a:solidFill>
                  <a:srgbClr val="1E1C1A"/>
                </a:solidFill>
                <a:latin typeface="Georgia" pitchFamily="34" charset="0"/>
                <a:ea typeface="Georgia" pitchFamily="34" charset="-122"/>
                <a:cs typeface="Georgia" pitchFamily="34" charset="-120"/>
              </a:rPr>
              <a:t>Go and show yourselves to the priests.</a:t>
            </a:r>
            <a:endParaRPr lang="en-US" sz="39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priests could say, “You are well. You can go home.”</a:t>
            </a:r>
            <a:endParaRPr lang="en-US" sz="3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flowe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As they walked, they were healed!</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Their skin was well again. They could go home!</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One man turned back.</a:t>
            </a:r>
            <a:endParaRPr lang="en-US" sz="4000" dirty="0"/>
          </a:p>
          <a:p>
            <a:pPr algn="ctr" indent="0" marL="0">
              <a:lnSpc>
                <a:spcPct val="110000"/>
              </a:lnSpc>
              <a:buNone/>
            </a:pPr>
            <a:r>
              <a:rPr lang="en-US" sz="4000" dirty="0">
                <a:solidFill>
                  <a:srgbClr val="1E1C1A"/>
                </a:solidFill>
                <a:latin typeface="Georgia" pitchFamily="34" charset="0"/>
                <a:ea typeface="Georgia" pitchFamily="34" charset="-122"/>
                <a:cs typeface="Georgia" pitchFamily="34" charset="-120"/>
              </a:rPr>
              <a:t>“One of them, when he saw that he was healed, turned back, glorifying God with a loud voice.”</a:t>
            </a:r>
            <a:endParaRPr lang="en-US" sz="4000" dirty="0"/>
          </a:p>
          <a:p>
            <a:pPr algn="ctr"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17:15</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He was a Samaritan.</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He came from a different people. Jesus was glad he came back.</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villag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Where are the other nine?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Ten men were healed. Only one came back to say thank you.</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ous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“Your faith has healed you.”</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Jesus sent the man home, well and glad.</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God’s love is for everyone.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 gives us good gifts. We can say thank you!</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why the one man turned back.</a:t>
            </a:r>
            <a:endParaRPr 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what gifts from God you would like to say thank you for.</a:t>
            </a:r>
            <a:endParaRPr lang="en-US" sz="4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many men called out to Jesus?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Two</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Ten</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Twelve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One hundred</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many men called out to Jesus?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Two</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Ten</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Twelve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One hundred</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Ten men with a skin sickness called, “Jesus, Master, have mercy on us!”</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did the men stand far away?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were shy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were sick and had to live apart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were playing tag</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did not like Jesus</a:t>
            </a:r>
            <a:endParaRPr lang="en-US" sz="3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Why did the men stand far away?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were shy</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They were sick and had to live apart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were playing tag</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did not like Jesus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People with leprosy had to stay away from others until a priest said they were well.</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Jesus tell the men to go?</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the beach</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the priests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To the market</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Back to bed</a:t>
            </a:r>
            <a:endParaRPr lang="en-US" sz="3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Where did Jesus tell the men to go?</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the beach</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To the priests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To the market</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Back to bed</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700" b="1" dirty="0">
                <a:solidFill>
                  <a:srgbClr val="1E1C1A"/>
                </a:solidFill>
                <a:latin typeface="Georgia" pitchFamily="34" charset="0"/>
                <a:ea typeface="Georgia" pitchFamily="34" charset="-122"/>
                <a:cs typeface="Georgia" pitchFamily="34" charset="-120"/>
              </a:rPr>
              <a:t>The answer is B. </a:t>
            </a:r>
            <a:pPr indent="0" marL="0">
              <a:buNone/>
            </a:pPr>
            <a:r>
              <a:rPr lang="en-US" sz="2700" dirty="0">
                <a:solidFill>
                  <a:srgbClr val="1E1C1A"/>
                </a:solidFill>
                <a:latin typeface="Georgia" pitchFamily="34" charset="0"/>
                <a:ea typeface="Georgia" pitchFamily="34" charset="-122"/>
                <a:cs typeface="Georgia" pitchFamily="34" charset="-120"/>
              </a:rPr>
              <a:t>Jesus said, “Go and show yourselves to the priests.” The priests could say they were well.</a:t>
            </a:r>
            <a:endParaRPr lang="en-US" sz="2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When were the men healed?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After a long nap</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As they walked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When they ate lunch</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year later</a:t>
            </a:r>
            <a:endParaRPr lang="en-US" sz="3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When were the men healed?</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After a long nap</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As they walked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When they ate lunch</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year later</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Luke says that as they went, they were healed.</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many came back to say thank you?</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Nine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All ten</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Five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One</a:t>
            </a:r>
            <a:endParaRPr lang="en-US" sz="3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many came back to say thank you?</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Nine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All ten</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Five</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One</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Only one man turned back to praise God and thank Jesus.</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man do when he came back?</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asked for money</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praised God and thanked Jesus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ran and hid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took a nap</a:t>
            </a:r>
            <a:endParaRPr lang="en-US" sz="3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man do when he came back?</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asked for money</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praised God and thanked Jesus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ran and hid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took a nap</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He praised God with a loud voice and knelt at Jesus’ feet to say thank you.</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was the man who came back?</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king</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Samaritan from a different people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priest</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One of Jesus’ brothers</a:t>
            </a:r>
            <a:endParaRPr lang="en-US" sz="3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was the man who came back?</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king</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A Samaritan from a different people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priest</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One of Jesus’ brothers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He was a Samaritan. God’s love is for everyone, from every place.</a:t>
            </a:r>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ongbir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“Give thanks to the LORD, for he is good, for his loving kindness endures forever.”</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Psalm 136:1</a:t>
            </a:r>
            <a:endParaRPr lang="en-US" sz="4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pop-up thank-you card</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Fold your paper in half.</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Cut two short slits on the fold.</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Push the strip inside so it pops up.</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Glue a heart on the pop-up.</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Write “Thank you!” and decorate.</a:t>
            </a:r>
            <a:endParaRPr lang="en-US" sz="4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Thank-you toss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Sit in a circle.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Catch the ball and name a gift from God.</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Everyone says: His loving kindness endures forever!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Toss the ball to a new friend.</a:t>
            </a:r>
            <a:endParaRPr lang="en-US" sz="4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praying-child">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all your good gifts. Help us turn back and say thank you. Thank you for loving everyone.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33</Slides>
  <Notes>33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one who came back to say thank you</dc:title>
  <dc:subject>Sunday school lesson: Luke 17:11–19</dc:subject>
  <dc:creator>Mainline Christian</dc:creator>
  <cp:lastModifiedBy>Mainline Christian</cp:lastModifiedBy>
  <cp:revision>1</cp:revision>
  <dcterms:created xsi:type="dcterms:W3CDTF">2026-10-22T13:47:07Z</dcterms:created>
  <dcterms:modified xsi:type="dcterms:W3CDTF">2026-10-22T13:47:07Z</dcterms:modified>
</cp:coreProperties>
</file>