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2:22–40.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we will meet two people who waited a very long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Jesus was about six weeks old, Mary and Joseph wanted to thank God for him. Jewish families did this for a first baby boy.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temple was God’s house in Jerusalem. It was big and busy. Mary and Joseph did not have much money. They brought two birds, the gift for families who could not buy a lamb.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Simeon loved God. He had waited for years for God to send the one God promised. God’s Holy Spirit told him, “You will see him before you die.” That day the Spirit nudged him: Go to the temple!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Simeon saw Mary and Joseph and their baby. He knew right away. He took baby Jesus in his arms and praised God. “Now I can go in peace. My eyes have seen your salvation!”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Simeon said this baby would be a light for all the nations, for everyone everywhere. Mary and Joseph were amazed. Simeon blessed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Anna came up. She was a prophet, a person who speaks for God. She was very, very old. Rembrandt painted this old woman reading almost 400 years ago. The museum that owns the painting thinks she is 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Anna saw Jesus, she thanked God. Then she told everyone who was waiting for God’s help. The one God promised is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and Joseph took Jesus home to Nazareth. He grew bigger and stronger and wiser. God’s grace, God’s loving kindness, was upon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Simeon and Anna waited a long, long time, and God kept the promise. God loves people of every age, and that means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Receive every answer gently. Some children may be waiting for something hard, like a family member to get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the temple in Jerusalem. They went to the temple, God’s house, to thank God for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To the temple in Jerusalem. They went to the temple, God’s house, to thank God for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Two birds. Two birds were the gift for families who could not buy a lamb.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Two birds. Two birds were the gift for families who could not buy a lamb.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see the one God promised. God’s Spirit promised Simeon he would see God’s chosen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To see the one God promised. God’s Spirit promised Simeon he would see God’s chosen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held him and praised God. Simeon took Jesus in his arms and thanked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He held him and praised God. Simeon took Jesus in his arms and thanked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She prayed at the temple. Anna stayed at the temple, praying and worshiping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She prayed at the temple. Anna stayed at the temple, praying and worshiping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Everyone who was waiting for God’s help. Anna thanked God and told everyone the good news.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Everyone who was waiting for God’s help. Anna thanked God and told everyone the good news.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All people everywhere. Simeon said Jesus would be a light for all the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All people everywhere. Simeon said Jesus would be a light for all the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“My eyes” (point to your eyes). “Have seen” (shade your eyes and look around). “Your salvation” (rock a baby in your arms). Salvation means God’s way of saving and helping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candle first. These candles use no real fire. Write “Jesus is a light for everyone!” on each candle.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actions from the story: rock a baby, flap like a bird, fold your hands like Anna, look up and praise God. No one is ever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1.png"/><Relationship Id="rId3" Type="http://schemas.openxmlformats.org/officeDocument/2006/relationships/image" Target="../media/image-28-1.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4900" b="1" dirty="0">
                <a:solidFill>
                  <a:srgbClr val="1E1C1A"/>
                </a:solidFill>
                <a:latin typeface="Georgia" pitchFamily="34" charset="0"/>
                <a:ea typeface="Georgia" pitchFamily="34" charset="-122"/>
                <a:cs typeface="Georgia" pitchFamily="34" charset="-120"/>
              </a:rPr>
              <a:t>Simeon and Anna meet baby Jesus</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2:22–40</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 baby is brought to the temple">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is the hardest thing you ever had to wait for?</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aby">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Mary and Joseph had a baby.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named him Jesus. They wanted to thank God for him.</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empl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Up to the temple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walked to God’s house in Jerusalem. They brought two birds as a gift.</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croll">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Simeon was waiting.</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promised Simeon he would see the one God was sending.</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baby is brought to the temple">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Simeon held baby Jesus.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praised God: “My eyes have seen your salvation!”</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hining candle">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light for everyone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Simeon said Jesus would be a light for all people.</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n old woman in a fur-trimmed red cloak and a gold headscarf reads a large open book, her hand resting on the page.">    </p:cNvPr>
          <p:cNvPicPr>
            <a:picLocks noChangeAspect="1"/>
          </p:cNvPicPr>
          <p:nvPr/>
        </p:nvPicPr>
        <p:blipFill>
          <a:blip r:embed="rId1"/>
          <a:stretch>
            <a:fillRect/>
          </a:stretch>
        </p:blipFill>
        <p:spPr>
          <a:xfrm>
            <a:off x="6400800" y="1681050"/>
            <a:ext cx="5105095" cy="340446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Anna came at just the right time.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Anna was very old. She prayed at the temple day and night.</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notes">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Anna said thank you!</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Then she told everyone about baby Jesus.</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re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grew up.</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grew strong and wise. God’s grace was upon him.</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keeps promises.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God’s love is for babies, children, grown-ups, and very old people too.</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Simeon felt when he held baby Jesus.</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you are waiting for.</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Where did Mary and Joseph take baby Jesus?</a:t>
            </a:r>
            <a:endParaRPr lang="en-US" sz="35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the temple in Jerusalem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the beach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a castle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a farm</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Where did Mary and Joseph take baby Jesus?</a:t>
            </a:r>
            <a:endParaRPr lang="en-US" sz="35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the temple in Jerusalem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the beach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a castle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a farm</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They went to the temple, God’s house, to thank God for Jesus.</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gift did Mary and Joseph bring?</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Two birds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bag of gold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big cake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puppy</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gift did Mary and Joseph bring?</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Two birds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bag of gold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big cake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puppy</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Two birds were the gift for families who could not buy a lamb.</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Simeon waiting for?</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new pair of shoes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ride on a camel</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see the one God promised</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Simeon waiting for?</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new pair of shoes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ride on a camel</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see the one God promised</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God’s Spirit promised Simeon he would see God’s chosen one.</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Simeon do when he saw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held him and praised 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ran away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went to sleep</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Simeon do when he saw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held him and praised 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ran away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went to sleep</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Simeon took Jesus in his arms and thanked God.</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Anna do day and night?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She prayed at the temple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She sailed a boat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She baked cookies</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Anna do day and night?</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She prayed at the temple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She sailed a boat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She baked cookies</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Anna stayed at the temple, praying and worshiping God.</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did Anna tell about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Nobody at all</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her cat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2700" dirty="0">
                <a:solidFill>
                  <a:srgbClr val="1E1C1A"/>
                </a:solidFill>
                <a:latin typeface="Georgia" pitchFamily="34" charset="0"/>
                <a:ea typeface="Georgia" pitchFamily="34" charset="-122"/>
                <a:cs typeface="Georgia" pitchFamily="34" charset="-120"/>
              </a:rPr>
              <a:t>Everyone who was waiting for God’s help</a:t>
            </a:r>
            <a:endParaRPr lang="en-US" sz="27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did Anna tell about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Nobody at all</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her cat</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2700" b="1" dirty="0">
                <a:solidFill>
                  <a:srgbClr val="1E1C1A"/>
                </a:solidFill>
                <a:latin typeface="Georgia" pitchFamily="34" charset="0"/>
                <a:ea typeface="Georgia" pitchFamily="34" charset="-122"/>
                <a:cs typeface="Georgia" pitchFamily="34" charset="-120"/>
              </a:rPr>
              <a:t>Everyone who was waiting for God’s help</a:t>
            </a:r>
            <a:endParaRPr lang="en-US" sz="27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Anna thanked God and told everyone the good news.</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Jesus a light for?</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All people everywhere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grown-ups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people in Jerusalem</a:t>
            </a:r>
            <a:endParaRPr 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Jesus a light for?</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All people everywhere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grown-ups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people in Jerusalem</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Simeon said Jesus would be a light for all the nations.</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“My eyes have seen your salvation.”</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2:30</a:t>
            </a:r>
            <a:endParaRPr lang="en-US" sz="4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light-for-everyone candle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Wrap white paper around a tube.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Decorate your candle.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a yellow flame and an orange flame.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the flames together.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Tape the flame inside the top.</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Simeon says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If the leader says “Simeon says,” do it!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If not, freeze.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If you move by mistake, laugh and keep playing.</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keeping your promises. Thank you for Jesus, a light for everyone.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Simeon and Anna meet baby Jesus</dc:title>
  <dc:subject>Sunday school lesson: Luke 2:22–40</dc:subject>
  <dc:creator>Mainline Christian</dc:creator>
  <cp:lastModifiedBy>Mainline Christian</cp:lastModifiedBy>
  <cp:revision>1</cp:revision>
  <dcterms:created xsi:type="dcterms:W3CDTF">2026-10-22T13:47:07Z</dcterms:created>
  <dcterms:modified xsi:type="dcterms:W3CDTF">2026-10-22T13:47:07Z</dcterms:modified>
</cp:coreProperties>
</file>