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15:11–32.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Jesus tells a story about something very special that was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told this story. A father had two sons. One day the younger son said, “Father, give me my share of your money now.” The father was sad, but he gave it to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son packed up and went far away. He spent his money on parties and fun things. He did not save any. Soon it was all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food ran out in that land. The son got a job feeding pigs. He was so hungry that he wanted to eat the pigs’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son thought about home. “My father’s helpers have lots of food. I will go home and say I am sorry. Maybe he will let me be a helper.” So he started walking.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father saw his son while he was still far away. He ran down the road! He hugged him and kissed him. This painting by Rembrandt shows the father holding his son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son said, “I am sorry. I am not good enough to be your son.” The father called his helpers: “Bring the best robe! Put a ring on his hand and shoes on his feet!” These gifts meant: You are my son. You belong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father said, “Let’s have a party! My son was lost, and now he is found!” Everyone ate and sang and danced.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older brother came in from the field. He heard the music. When he found out why, he was angry and would not go in. The father came out to him too. “You are always with me. All I have is yours. Come and be glad with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told this story to show us what God is like. God loves us like that father. When we go the wrong way, God is glad when we come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quietly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does not tell us. Let the children imagine the 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Two. Jesus said, “A man had two 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Two. Jesus said, “A man had two 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Feeding pigs. He fed pigs in a land far away, and he was very hungry.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Feeding pigs. He fed pigs in a land far away, and he was very hungry.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was hungry and sorry. He had no food, and he wanted to tell his father he was sorry.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He was hungry and sorry. He had no food, and he wanted to tell his father he was sorry.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ran and hugged him. The father saw him far away and ran to meet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He ran and hugged him. The father saw him far away and ran to meet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robe, a ring, and sandals. These gifts showed that he was still the father’s 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A robe, a ring, and sandals. These gifts showed that he was still the father’s 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thought the party was not fair. He had worked hard for a long time, and he felt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He thought the party was not fair. He had worked hard for a long time, and he felt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loves us and welcomes us home. Like the father in the story, God is glad when we come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loves us and welcomes us home. Like the father in the story, God is glad when we come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“He was lost” (hands over your eyes, look around). “And is found” (arms open wide, big smile). Say it softly, then loudly, then in a whisper.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hug first. Help with cutting as needed. When the hugs are done, children can wrap them around a friend.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two teams if you have eight or more children. Everyone cheers for every runner.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1.png"/><Relationship Id="rId3" Type="http://schemas.openxmlformats.org/officeDocument/2006/relationships/image" Target="../media/image-28-1.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The prodigal son</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15:11–32</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father runs to hug his son">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Have you ever lost something special? How did you feel when you found it?</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g">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father had two sons.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younger son said, “Give me my share of the money now.”</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oi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He went far away.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spent all his money. Soon it was all gone.</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igs in a field">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He fed the pigs.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There was no food in that land. He was very hungry.</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He had an idea.</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“I will go home. I will say I am sorry.”</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n old father embraces his kneeling, ragged son while the older brother watches.">    </p:cNvPr>
          <p:cNvPicPr>
            <a:picLocks noChangeAspect="1"/>
          </p:cNvPicPr>
          <p:nvPr/>
        </p:nvPicPr>
        <p:blipFill>
          <a:blip r:embed="rId1"/>
          <a:stretch>
            <a:fillRect/>
          </a:stretch>
        </p:blipFill>
        <p:spPr>
          <a:xfrm>
            <a:off x="6851371" y="640080"/>
            <a:ext cx="4203954" cy="548640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father ran!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father saw him far away. He ran and hugged him.</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be, a ring, and sanda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Bring the best robe!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father gave him a robe, a ring, and sandals.</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party">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have a party!</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“He was lost and is found.”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15:24</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ous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older brother was angry.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father said, “Come in! Your brother is home!”</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is like the father.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loves us. God is glad when we come home.</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the son felt when his father ran to him.</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if the older brother went in to the party.</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sons did the father have?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Two</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Ten</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sons did the father have?</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Two</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Ten</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Jesus said, “A man had two sons.”</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job did the younger son get?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Catching fish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Building houses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Feeding pigs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Baking bread</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job did the younger son get?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Catching fish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Building houses</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Feeding pigs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Baking bread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He fed pigs in a land far away, and he was very hungry.</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the son go home?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wanted more money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His friends told him to</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was looking for a pig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was hungry and sorry</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the son go home?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wanted more money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His friends told him to</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was looking for a pig</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was hungry and sorry</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He had no food, and he wanted to tell his father he was sorry.</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400" b="1" dirty="0">
                <a:solidFill>
                  <a:srgbClr val="1E1C1A"/>
                </a:solidFill>
                <a:latin typeface="Georgia" pitchFamily="34" charset="0"/>
                <a:ea typeface="Georgia" pitchFamily="34" charset="-122"/>
                <a:cs typeface="Georgia" pitchFamily="34" charset="-120"/>
              </a:rPr>
              <a:t>What did the father do when he saw his son?</a:t>
            </a:r>
            <a:endParaRPr lang="en-US" sz="34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shut the door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ran and hugged him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said, “Go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went back to sleep</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400" b="1" dirty="0">
                <a:solidFill>
                  <a:srgbClr val="1E1C1A"/>
                </a:solidFill>
                <a:latin typeface="Georgia" pitchFamily="34" charset="0"/>
                <a:ea typeface="Georgia" pitchFamily="34" charset="-122"/>
                <a:cs typeface="Georgia" pitchFamily="34" charset="-120"/>
              </a:rPr>
              <a:t>What did the father do when he saw his son?</a:t>
            </a:r>
            <a:endParaRPr lang="en-US" sz="34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shut the door</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ran and hugged him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said, “Go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went back to sleep</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 father saw him far away and ran to meet him.</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father give his son?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bike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pet pig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new house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robe, a ring, and sandals</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father give his son?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bike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pet pig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new house</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robe, a ring, and sandals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These gifts showed that he was still the father’s son.</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was the older brother angry?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did not like the food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was very tired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lost his ring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thought the party was not fair</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was the older brother angry?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did not like the food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was very tired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lost his ring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thought the party was not fair</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He had worked hard for a long time, and he felt left out.</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loves us and welcomes us home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wants us to stay far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loves only grown-ups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too busy for us</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 loves us and welcomes us home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wants us to stay far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loves only grown-ups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is too busy for us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Like the father in the story, God is glad when we come home.</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“He was lost and is found.”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15:24</a:t>
            </a:r>
            <a:endParaRPr lang="en-US" sz="4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welcome-home hug</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Trace your two hands on paper.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out the hands.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Fold a long strip back and forth like a fan.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one hand to each end.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God welcomes me home!</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Welcome-home relay</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Walk fast to the chair.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Put on the robe, the ring, and the sandals.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Take them off and walk fast back.</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Cheer: Welcome home!</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loving us like the father in Jesus’s story. Thank you for always welcoming us home.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prodigal son</dc:title>
  <dc:subject>Sunday school lesson: Luke 15:11–32</dc:subject>
  <dc:creator>Mainline Christian</dc:creator>
  <cp:lastModifiedBy>Mainline Christian</cp:lastModifiedBy>
  <cp:revision>1</cp:revision>
  <dcterms:created xsi:type="dcterms:W3CDTF">2026-10-22T13:47:05Z</dcterms:created>
  <dcterms:modified xsi:type="dcterms:W3CDTF">2026-10-22T13:47:05Z</dcterms:modified>
</cp:coreProperties>
</file>