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Genesis 6:9–22.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Today’s story is about the biggest boat in the Bible.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long ago, God looked at the world God had made. It was full of trees and flowers and animals. But the people were fighting and hurting each other. God was very sad. The Bible says it grieved God’s heart.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there was one man named Noah. The Bible says, “Noah walked with God.” Noah was God’s friend. He listened to God and tried to do what was right. Noah had a wife and three sons, Shem, Ham, and Japheth, and the sons had wives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day God said, “Noah, build an ark.” An ark is a big boat. God told Noah how to make it: out of wood, with rooms inside, three floors, a roof, and a door in the side. It had to be longer than a football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was a big job! But Noah trusted God. He cut down trees. He sawed the boards and hammered them together. He painted the ark with sticky tar so no water could get in. Saw, saw. Bang, bang!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verse together. Noah did everything God asked him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ark was ready, the animals came, two by two. Lions and lambs. Elephants and eagles. Bears and bees and butterflies! This painting by Jan Brueghel is more than four hundred years old. How many pairs of animals can you find?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Noah’s family went into the ark, and God shut the door. Then the rain began. Drip, drop. Pitter, patter. Then a great big storm! It rained for forty days and forty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covered the whole earth. But the ark floated on the water. Noah’s family and all the animals were safe inside.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did not forget them. God remembered Noah and every animal in the ark. Slowly the water went down. Noah sent out a dove, and she came back with a fresh green leaf in her beak. Dry land was coming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ground was dry, everyone came out of the ark, and Noah said thank you to God. God made a promise: never again would a flood cover the whole earth. God put a rainbow in the sky as a sign of the promise.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cares for every creature, big and small. God kept Noah’s family and the animals safe. And God always keeps promises.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think out loud. There are no wrong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An ark. God asked Noah to build an ark, a very big boat.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An ark. God asked Noah to build an ark, a very big boat.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Noah walked with God. The Bible says, “Noah walked with God.” He was God’s friend.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Noah walked with God. The Bible says, “Noah walked with God.” He was God’s friend.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Wood. Noah built the ark out of wood and covered it with 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Wood. Noah built the ark out of wood and covered it with 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His family and the animals. Noah’s wife, his three sons, and their wives went in, with two of every kind of animal.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His family and the animals. Noah’s wife, his three sons, and their wives went in, with two of every kind of animal.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Two by two. The animals came in pairs, two of every kind.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Two by two. The animals came in pairs, two of every kind.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Forty days and forty nights. The Bible says it rained for forty days and forty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Forty days and forty nights. The Bible says it rained for forty days and forty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 rainbow. The rainbow reminds us that God keeps promises.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A rainbow. The rainbow reminds us that God keeps promises.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cares for every creature. God kept Noah’s family and the animals safe. God cares for every creature, big and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God cares for every creature. God kept Noah’s family and the animals safe. God cares for every creature, big and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“Noah” (pretend to hammer). “walked” (walk in place). “with God” (point up, then hold hands with the people next to you). Say it softly, then loudly, then in a whisper.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ark first. Help with cutting the door. Remind the children not to put glue on the door.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the motions and let the children copy. End by drawing a rainbow in the air and saying together, “God keeps promises!”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1.png"/><Relationship Id="rId3" Type="http://schemas.openxmlformats.org/officeDocument/2006/relationships/image" Target="../media/image-32-1.png"/><Relationship Id="rId4" Type="http://schemas.openxmlformats.org/officeDocument/2006/relationships/slideLayout" Target="../slideLayouts/slideLayout1.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Noah builds the ark</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Genesis 6:9–22</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n ark and a rainbow">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oa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What is the biggest boat you have ever seen?</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flowe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made a beautiful world.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But people were hurting each other. God was very sad.</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ad through the hil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Noah walked with God.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Noah was God’s friend. He listened to God.</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rk">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Build an ark!</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asked Noah to build a very big boat out of wood.</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pin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Noah got to work.</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sawed and hammered for a long, long time.</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Noah did all God asked.</a:t>
            </a:r>
            <a:endParaRPr lang="en-US" sz="4000" dirty="0"/>
          </a:p>
          <a:p>
            <a:pPr algn="ctr" indent="0" marL="0">
              <a:lnSpc>
                <a:spcPct val="110000"/>
              </a:lnSpc>
              <a:buNone/>
            </a:pPr>
            <a:r>
              <a:rPr lang="en-US" sz="4000" dirty="0">
                <a:solidFill>
                  <a:srgbClr val="1E1C1A"/>
                </a:solidFill>
                <a:latin typeface="Georgia" pitchFamily="34" charset="0"/>
                <a:ea typeface="Georgia" pitchFamily="34" charset="-122"/>
                <a:cs typeface="Georgia" pitchFamily="34" charset="-120"/>
              </a:rPr>
              <a:t>“Thus Noah did. He did all that God commanded him.”</a:t>
            </a:r>
            <a:endParaRPr lang="en-US" sz="4000" dirty="0"/>
          </a:p>
          <a:p>
            <a:pPr algn="ctr" indent="0" marL="0">
              <a:lnSpc>
                <a:spcPct val="110000"/>
              </a:lnSpc>
              <a:buNone/>
            </a:pPr>
            <a:r>
              <a:rPr lang="en-US" sz="2400" dirty="0">
                <a:solidFill>
                  <a:srgbClr val="A6141C"/>
                </a:solidFill>
                <a:latin typeface="Georgia" pitchFamily="34" charset="0"/>
                <a:ea typeface="Georgia" pitchFamily="34" charset="-122"/>
                <a:cs typeface="Georgia" pitchFamily="34" charset="-120"/>
              </a:rPr>
              <a:t>Genesis 6:22</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Lions, horses, leopards, birds and dozens of other animals gather in pairs in a woodland clearing, with the ark far in the background.">    </p:cNvPr>
          <p:cNvPicPr>
            <a:picLocks noChangeAspect="1"/>
          </p:cNvPicPr>
          <p:nvPr/>
        </p:nvPicPr>
        <p:blipFill>
          <a:blip r:embed="rId1"/>
          <a:stretch>
            <a:fillRect/>
          </a:stretch>
        </p:blipFill>
        <p:spPr>
          <a:xfrm>
            <a:off x="6400800" y="1767198"/>
            <a:ext cx="5105095" cy="3232163"/>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Two by two</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animals came into the ark, two of every kind.</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lou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rain came.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It rained for forty days and forty nights.</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rk">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Safe in the ark</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Water covered the earth. The ark floated, and everyone inside was safe.</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dove with an olive branch">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remembered Noah.</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water went down. A dove brought back a green leaf.</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n ark and a rainbow">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rainbow promise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promised never to flood the whole earth again.</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cares for every creature.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loves the whole world. God loves you, too!</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Noah felt when God asked him to build the ark.</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it means to walk with God.</a:t>
            </a:r>
            <a:endParaRPr lang="en-US"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God ask Noah to build?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tower</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castle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bridge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An ark</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God ask Noah to build?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tower</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castle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bridge</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An ark</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God asked Noah to build an ark, a very big boat.</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the Bible say about Noah?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Noah walked with God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Noah was a king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Noah was afraid of water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Noah never listened</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the Bible say about Noah?</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Noah walked with God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Noah was a king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Noah was afraid of water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Noah never listened</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The Bible says, “Noah walked with God.” He was God’s friend.</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the ark made of?</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Wood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Ice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Paper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Bricks</a:t>
            </a:r>
            <a:endParaRPr lang="en-US"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the ark made of?</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Wood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Ice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Paper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Bricks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Noah built the ark out of wood and covered it with tar.</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went into the ark with Noah?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whole town</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his dog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Nobody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His family and the animals</a:t>
            </a:r>
            <a:endParaRPr lang="en-US"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went into the ark with Noah?</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whole town</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his dog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Nobody</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His family and the animals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Noah’s wife, his three sons, and their wives went in, with two of every kind of animal.</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the animals come into the ark?</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Two by two</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One at a time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 a train</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stayed outside</a:t>
            </a:r>
            <a:endParaRPr lang="en-US"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the animals come into the ark?</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Two by two</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One at a time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 a train</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stayed outside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The animals came in pairs, two of every kind.</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long did it rain?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One hour</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All summer</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Forty days and forty nights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Just one night</a:t>
            </a:r>
            <a:endParaRPr lang="en-US" sz="3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long did it rain?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One hour</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All summer</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Forty days and forty nights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Just one night</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The Bible says it rained for forty days and forty nights.</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did God put in the sky as a sign of a promise?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kite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big moon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rainbow</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Fireworks</a:t>
            </a:r>
            <a:endParaRPr lang="en-US" sz="3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did God put in the sky as a sign of a promise?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kite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big moon</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 rainbow</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Fireworks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The rainbow reminds us that God keeps promises.</a:t>
            </a: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8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does this story teach us about God?</a:t>
            </a:r>
            <a:endParaRPr lang="en-US" sz="37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cares for every creature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forgets about 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loves only people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likes only big animals</a:t>
            </a:r>
            <a:endParaRPr lang="en-US" sz="3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8 of 8</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does this story teach us about God?</a:t>
            </a:r>
            <a:endParaRPr lang="en-US" sz="37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 cares for every creature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forgets about 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loves only people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likes only big animals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700" b="1" dirty="0">
                <a:solidFill>
                  <a:srgbClr val="1E1C1A"/>
                </a:solidFill>
                <a:latin typeface="Georgia" pitchFamily="34" charset="0"/>
                <a:ea typeface="Georgia" pitchFamily="34" charset="-122"/>
                <a:cs typeface="Georgia" pitchFamily="34" charset="-120"/>
              </a:rPr>
              <a:t>The answer is A. </a:t>
            </a:r>
            <a:pPr indent="0" marL="0">
              <a:buNone/>
            </a:pPr>
            <a:r>
              <a:rPr lang="en-US" sz="2700" dirty="0">
                <a:solidFill>
                  <a:srgbClr val="1E1C1A"/>
                </a:solidFill>
                <a:latin typeface="Georgia" pitchFamily="34" charset="0"/>
                <a:ea typeface="Georgia" pitchFamily="34" charset="-122"/>
                <a:cs typeface="Georgia" pitchFamily="34" charset="-120"/>
              </a:rPr>
              <a:t>God kept Noah’s family and the animals safe. God cares for every creature, big and small.</a:t>
            </a:r>
            <a:endParaRPr lang="en-US" sz="27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8 questions.</a:t>
            </a:r>
            <a:endParaRPr lang="en-US" sz="6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rainbow">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“Noah walked with God.”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Genesis 6:9</a:t>
            </a:r>
            <a:endParaRPr lang="en-US" sz="4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an ark with a door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a big ark on brown paper.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it out.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a door that opens.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Glue the ark on blue paper.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the family and animals behind the door.</a:t>
            </a:r>
            <a:endParaRPr lang="en-US" sz="4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rainstorm</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Rub your hands: wind.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Tap your fingers: raindrops.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Pat your knees: rain.</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Stomp your feet: a storm!</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Go backward until the rain stops.</a:t>
            </a:r>
            <a:endParaRPr lang="en-US" sz="4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praying-chil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caring for every creature. Help us walk with you every day.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Noah builds the ark</dc:title>
  <dc:subject>Sunday school lesson: Genesis 6:9–22</dc:subject>
  <dc:creator>Mainline Christian</dc:creator>
  <cp:lastModifiedBy>Mainline Christian</cp:lastModifiedBy>
  <cp:revision>1</cp:revision>
  <dcterms:created xsi:type="dcterms:W3CDTF">2026-10-22T13:47:05Z</dcterms:created>
  <dcterms:modified xsi:type="dcterms:W3CDTF">2026-10-22T13:47:05Z</dcterms:modified>
</cp:coreProperties>
</file>