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1:39–56.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Hold up a magnifying glass and ask what it does. Say: Today Mary sings a song that makes something look very big. Let’s find out what.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lived in a small town called Nazareth. One day the angel Gabriel came to her with big news. She would have a baby boy, and she would name him Jesus. This painting by Henry Ossawa Tanner shows Mary looking up at the angel, who is a bright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angel had more news. Mary’s relative Elizabeth was going to have a baby too. Elizabeth and her husband, Zechariah, had waited many, many years for a baby. Now God was giving them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wanted to see Elizabeth right away. She hurried off to the hill country where Elizabeth lived. It was a long walk, up the hills and down the hills, for days and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last Mary came to Zechariah and Elizabeth’s house. Zechariah could not talk at all right then, but that is another story. Mary knocked on the door and called, “Hello, Elizabeth!”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Elizabeth heard Mary’s hello, the baby inside her jumped! Let’s all jump once. Elizabeth was filled with God’s Holy Spirit and filled with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Elizabeth called out in a loud voice, “Blessed are you among women!” That means God has given you a very special gift. She said, “When I heard your hello, my baby jumped for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was so happy that she sang a song to God. It begins, “My soul magnifies the Lord.” Magnify means to make something look bigger. Mary’s song made God’s goodness look big for everyone to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was a young woman from a small town. Nobody thought she was important. But God chose her! She sang that God lifts up people who are small and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sang that God fills hungry people with good things. God cares about everyone who does not have enough to eat. When we share food, we help God’s good news come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stayed with Elizabeth for about three months. Maybe they cooked and talked and laughed and prayed together. Then Mary went home. Soon Elizabeth’s baby was born. His name was John.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in silence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children hum, sing, or say a line.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Elizabeth. Mary hurried to see Elizabeth, who was part of her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Elizabeth. Mary hurried to see Elizabeth, who was part of her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the hill country. Mary walked up and down the hills to a town in Judea.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In the hill country. Mary walked up and down the hills to a town in Judea.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leaped for joy. Elizabeth said her baby jumped for joy when she heard Mary’s hello.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He leaped for joy. Elizabeth said her baby jumped for joy when she heard Mary’s hello.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“Blessed are you!”. Elizabeth was glad to see Mary and blessed her and her baby.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“Blessed are you!”. Elizabeth was glad to see Mary and blessed her and her baby.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She sang a song to God. Mary’s song begins, “My soul magnifies the Lord.”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She sang a song to God. Mary’s song begins, “My soul magnifies the Lord.”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make something look bigger. A magnifying glass makes things look bigger. Mary’s song made God’s goodness look big.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To make something look bigger. A magnifying glass makes things look bigger. Mary’s song made God’s goodness look big.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People who are hungry. Mary sang that God fills the hungry with good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People who are hungry. Mary sang that God fills the hungry with good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“My soul magnifies the Lord” (hands close together, then spread wide apart). “My spirit has rejoiced” (wiggle fingers up high). “In God my Savior” (point up, then cross hands over your heart). Whisper it, say it, then 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magnifying glass first. Help with the plastic wrap and the tape. When everyone is done, hold them up and name one good thing God has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hops small. A child who cannot hop can clap or wave instead. Find a new partner each round. Everyone gets greeted.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Mary visits Elizabeth</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1:39–56</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happy hello">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low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does a magnifying glass do? It makes small things look big!</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young Mary in rumpled robes sits on her bed and looks up calmly at a column of golden light in her room.">    </p:cNvPr>
          <p:cNvPicPr>
            <a:picLocks noChangeAspect="1"/>
          </p:cNvPicPr>
          <p:nvPr/>
        </p:nvPicPr>
        <p:blipFill>
          <a:blip r:embed="rId1"/>
          <a:stretch>
            <a:fillRect/>
          </a:stretch>
        </p:blipFill>
        <p:spPr>
          <a:xfrm>
            <a:off x="6400800" y="1322098"/>
            <a:ext cx="5105095" cy="4122364"/>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had big news.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An angel told Mary, “You will have a baby. His name will be Jesus.”</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Elizabeth had news too.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Elizabeth was old. Now she was going to have a baby!</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hurried to the hills.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She walked up hills and down hills for days.</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happy hello">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“Hello, Elizabeth!”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At last Mary came to the house. She called hello.</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baby leaped for joy!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When Elizabeth heard Mary’s hello, her baby jumped inside her.</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low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Blessed are you!</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Elizabeth said, “Blessed are you among women!”</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note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sang a song.</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“My soul magnifies the Lord. My spirit has rejoiced in God my Savior.”</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1:46–47</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ongbir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lifts up the small.</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sang that God cares for people who are small.</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rea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fills the hungry.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sang that God fills hungry people with good things.</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stayed three months.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and Elizabeth helped each other and were glad together.</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Elizabeth felt when she saw Mary at the door.</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song you would sing to God.</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Mary go to visit?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shepherd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Elizabeth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Her teacher</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Mary go to visit?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shepherd</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Elizabeth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Her teacher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Mary hurried to see Elizabeth, who was part of her family.</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Elizabeth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big palace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the hill country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cave</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Elizabeth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big palace</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the hill country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cave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Mary walked up and down the hills to a town in Judea.</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Elizabeth’s baby do when Mary said hello?</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fell asleep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sneezed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leaped for joy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sang a song</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Elizabeth’s baby do when Mary said hello?</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fell asleep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sneezed</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leaped for joy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sang a song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Elizabeth said her baby jumped for joy when she heard Mary’s hello.</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Elizabeth say to Mary?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home!”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 am too busy.”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“Blessed are you!”</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“Who are you?”</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Elizabeth say to Mary?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home!”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 am too busy.”</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“Blessed are you!”</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“Who are you?”</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Elizabeth was glad to see Mary and blessed her and her baby.</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do next?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sang a song to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took a nap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went fishing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 baked a cake</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do next?</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She sang a song to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 took a nap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 went fishing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 baked a cake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Mary’s song begins, “My soul magnifies the Lord.”</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“magnify”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something look bigger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something disappear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something cold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something sleepy</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“magnify”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make something look bigger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make something disappear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make something cold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make something sleepy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A magnifying glass makes things look bigger. Mary’s song made God’s goodness look big.</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does God fill with good things?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People who are hungry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kings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grown-ups</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does God fill with good things?</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People who are hungry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kings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grown-ups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Mary sang that God fills the hungry with good things.</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“My soul magnifies the Lord. My spirit has rejoiced in God my Savior.”</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1:46–47</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magnifying glass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Color the rim of your paper plate.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plastic wrap over the hole.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on a craft stick handle.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My soul magnifies the Lord!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good things God gives.</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Hello, hop!</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Walk around while the music plays.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When it stops, find a partner.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Say: Hello! God bless you!</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Hop once together for joy.</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Mary and Elizabeth. Help us share your joy and share with the hungry.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 visits Elizabeth</dc:title>
  <dc:subject>Sunday school lesson: Luke 1:39–56</dc:subject>
  <dc:creator>Mainline Christian</dc:creator>
  <cp:lastModifiedBy>Mainline Christian</cp:lastModifiedBy>
  <cp:revision>1</cp:revision>
  <dcterms:created xsi:type="dcterms:W3CDTF">2026-10-22T13:47:04Z</dcterms:created>
  <dcterms:modified xsi:type="dcterms:W3CDTF">2026-10-22T13:47:04Z</dcterms:modified>
</cp:coreProperties>
</file>