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children. Today’s story comes from Matthew 2:1–12.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the star out from behind your back. Ask: What is this? Have you ever looked at the stars at night? Let the children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Wise men from a country far away saw a new star. They followed it all the way to Jerusalem and then to Bethlehem. In this painting from Africa, they ride in on horses.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verse slowly. The star went ahead of them and then it stopped!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wise men found Jesus with his mother, Mary. They worshiped him and gave him gold, frankincense, and myrrh.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Epiphany means showing. God showed Jesus to people from every land. God’s love is for people near and far, and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A star. The star went ahead of them all the way to Bethlehem.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C: A star. The star went ahead of them all the way to Bethlehem.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Very happy. The Bible says they rejoiced with exceedingly great joy.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C: Very happy. The Bible says they rejoiced with exceedingly great joy.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Everyone, everywhere. God led the wise men from far away to meet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A: Everyone, everywhere. God led the wise men from far away to meet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children for listening so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children to repeat each line after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image" Target="../media/image-13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91440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Children’s sermon</a:t>
            </a:r>
            <a:endParaRPr lang="en-US" sz="2000" dirty="0"/>
          </a:p>
          <a:p>
            <a:pPr indent="0" marL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43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Follow the star: a children’s sermon for Epiphany</a:t>
            </a:r>
            <a:endParaRPr lang="en-US" sz="2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8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Matthew 2:1–12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749808" y="5715000"/>
            <a:ext cx="73152" cy="201168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5779008"/>
            <a:ext cx="201168" cy="73152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564184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Mainline Christian</a:t>
            </a:r>
            <a:endParaRPr lang="en-US" sz="1600" dirty="0"/>
          </a:p>
        </p:txBody>
      </p:sp>
      <p:pic>
        <p:nvPicPr>
          <p:cNvPr id="8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642217"/>
            <a:ext cx="3573567" cy="35735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this?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star! Stars help people find their way.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Mary, in a dark brown robe, reclines on a large patterned couch while the swaddled Christ Child lies in a manger above her, watched by an ox and a donkey; angels stand at the sides and the Magi ride in on horseback at the lef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1050"/>
            <a:ext cx="5105095" cy="34044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Wise men saw a new star.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followed it a long, long way to find the new king.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Travelers following a 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468869"/>
            <a:ext cx="5105095" cy="38288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star, which they saw in the east, went before them until it came and stood over where the young child was.”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Matthew 2:9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Three kings in gold brocade kneel before Mary and the infant Jesus while a vast retinue of courtiers, horses and animals crowds behind the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545446"/>
            <a:ext cx="5105095" cy="36756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found Jesus.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were full of joy. They knelt down and gave him gifts.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he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God’s love is for everyone.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led people from far away to meet Jesus.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the wise men follow?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rainbow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puppy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the wise men follow?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rainbow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puppy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C.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star went ahead of them all the way to Bethlehem.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did the wise men feel when the star stopped?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Grumpy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Sleepy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Very happy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did the wise men feel when the star stopped?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Grumpy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Sleepy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Very happy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C.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Bible says they rejoiced with exceedingly great joy.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God’s love for?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Everyone, everywhere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kings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grown-ups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God’s love for?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Everyone, everywhere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kings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grown-ups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A.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led the wise men from far away to meet Jesus.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960120" cy="960120"/>
          </a:xfrm>
          <a:prstGeom prst="rect">
            <a:avLst/>
          </a:prstGeom>
        </p:spPr>
      </p:pic>
      <p:pic>
        <p:nvPicPr>
          <p:cNvPr id="5" name="Image 1" descr="St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914400"/>
            <a:ext cx="960120" cy="960120"/>
          </a:xfrm>
          <a:prstGeom prst="rect">
            <a:avLst/>
          </a:prstGeom>
        </p:spPr>
      </p:pic>
      <p:pic>
        <p:nvPicPr>
          <p:cNvPr id="6" name="Image 2" descr="St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234440"/>
            <a:ext cx="960120" cy="96012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85800" y="2468880"/>
            <a:ext cx="1082009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6000" b="1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job!</a:t>
            </a:r>
            <a:endParaRPr lang="en-US" sz="6000" dirty="0"/>
          </a:p>
          <a:p>
            <a:pPr algn="ctr" indent="0" marL="0">
              <a:buNone/>
            </a:pPr>
            <a:r>
              <a:rPr lang="en-US" sz="32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finished all 3 questions.</a:t>
            </a:r>
            <a:endParaRPr lang="en-US" sz="6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pray</a:t>
            </a:r>
            <a:endParaRPr lang="en-US" sz="40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Dear God, thank you for the star that led the wise men to Jesus. Help us shine your light for everyone. Amen.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Mainline Christian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 the star: a children’s sermon for Epiphany</dc:title>
  <dc:subject>Children’s sermon: Matthew 2:1–12</dc:subject>
  <dc:creator>Mainline Christian</dc:creator>
  <cp:lastModifiedBy>Mainline Christian</cp:lastModifiedBy>
  <cp:revision>1</cp:revision>
  <dcterms:created xsi:type="dcterms:W3CDTF">2026-10-22T13:47:12Z</dcterms:created>
  <dcterms:modified xsi:type="dcterms:W3CDTF">2026-10-22T13:47:12Z</dcterms:modified>
</cp:coreProperties>
</file>