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1 Samuel 17:1–50.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Today’s story is about a boy who felt small next to a giant.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in Bethlehem lived a boy named David. He was the youngest of eight brothers. His job was to take care of his father’s sheep. He led them to grass and water, and he kept them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David’s three oldest brothers were in King Saul’s army. One day David’s father, Jesse, said, “Take this grain and this bread to your brothers. Take these ten cheeses to their captain. See how your brothers are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army of the Philistines was on one hill, and King Saul’s army was on the other hill. Every morning and evening, a giant named Goliath came into the valley and shouted. He was almost as tall as a basketball hoop! For forty days, everyone was too scared to answer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asked, “Why is everyone so scared? God is with us!” King Saul sent for him. Saul said, “You are just a boy.” David said, “When a lion or a bear came after my sheep, God kept me safe. God will keep me safe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King Saul thought for a moment. Then he said, “Go! The LORD will be with you.” This is our memory verse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king put his own armor on David: a bronze helmet, a heavy coat, and a sword. David took a step. Clank! Another step. Clunk! “I can’t walk in this,” he said. So he took it all off and went just as 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took his shepherd’s staff. He went to the brook and chose five smooth stones. He put them in his shepherd’s bag. He held his sling in his hand. Then he walked down into the valley.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Goliath laughed at David. David called back, “You come with a sword and a spear. I come in the name of the LORD. God doesn’t need swords and spears to save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put one stone in his sling and swung it around. Whoosh! The stone hit Goliath right on the forehead, and down he fell. THUD! The Philistine soldiers ran away. The fighting was over, and God’s people were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was the youngest in his family, and he had no armor at all. He trusted God, and God was with him. When you feel small or scared, remember David. God is with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in silence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share. Some may name a person, a prayer, or a favorite toy. All of these are good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took care of sheep. David was a shepherd. He took care of his father’s sheep.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He took care of sheep. David was a shepherd. He took care of his father’s sheep.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Bread and cheese. His father sent him with grain, bread, and cheese for his brothers.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Bread and cheese. His father sent him with grain, bread, and cheese for his brothers.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giant shouted at them every day. Goliath was very tall, and he shouted at them for forty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A giant shouted at them every day. Goliath was very tall, and he shouted at them for forty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trusted that God was with him. David remembered how God had kept him safe with his sheep.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He trusted that God was with him. David remembered how God had kept him safe with his sheep.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It was too big and heavy. David could hardly walk in it, so he went just as 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It was too big and heavy. David could hardly walk in it, so he went just as 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Five. David chose five smooth stones from the brook.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Five. David chose five smooth stones from the brook.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is with us when we feel small or scared. God was with David, and God is with us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is with us when we feel small or scared. God was with David, and God is with us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“Go!” (take one big step forward). “The LORD” (point up). “will be with you” (hug yourself). Say it in a tiny voice, then a big giant voice, then your own voice.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bag first. Help with cutting and writing as needed. Suggested words: God is with me. Trust God. Be brave. God loves me. Pray.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walks together toward the brook line. No one is out, and everyone reaches the brook.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David and Goliath</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1 Samuel 17:1–50</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shepherd boy and a giant">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Have you ever felt too small for something big?</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eep in a field">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David was a shepherd.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was the youngest of eight brothers. He took care of his father’s sheep.</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rea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Food for his brothers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David’s father sent him to the army camp with bread and cheese.</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epherd boy and a giant">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giant named Goliath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Goliath was very tall. Every day he shouted, “Send someone to fight me!”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i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will go!”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David said, “God kept me safe from a lion and a bear. God will be with me now.”</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row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King Saul said:</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“Go! The LORD will be with you.”</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1 Samuel 17:37</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rob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Too big!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King Saul gave David his armor. David could hardly walk, so he took it off.</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ling">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Five smooth stones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David chose five smooth stones from the brook. He took his sling.</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David trusted God.</a:t>
            </a:r>
            <a:endParaRPr lang="en-US" sz="4000" dirty="0"/>
          </a:p>
          <a:p>
            <a:pPr algn="ctr" indent="0" marL="0">
              <a:lnSpc>
                <a:spcPct val="110000"/>
              </a:lnSpc>
              <a:buNone/>
            </a:pPr>
            <a:r>
              <a:rPr lang="en-US" sz="4000" dirty="0">
                <a:solidFill>
                  <a:srgbClr val="1E1C1A"/>
                </a:solidFill>
                <a:latin typeface="Georgia" pitchFamily="34" charset="0"/>
                <a:ea typeface="Georgia" pitchFamily="34" charset="-122"/>
                <a:cs typeface="Georgia" pitchFamily="34" charset="-120"/>
              </a:rPr>
              <a:t>“The LORD doesn’t save with sword and spear.”</a:t>
            </a:r>
            <a:endParaRPr lang="en-US" sz="4000" dirty="0"/>
          </a:p>
          <a:p>
            <a:pPr algn="ctr" indent="0" marL="0">
              <a:lnSpc>
                <a:spcPct val="110000"/>
              </a:lnSpc>
              <a:buNone/>
            </a:pPr>
            <a:r>
              <a:rPr lang="en-US" sz="2400" dirty="0">
                <a:solidFill>
                  <a:srgbClr val="A6141C"/>
                </a:solidFill>
                <a:latin typeface="Georgia" pitchFamily="34" charset="0"/>
                <a:ea typeface="Georgia" pitchFamily="34" charset="-122"/>
                <a:cs typeface="Georgia" pitchFamily="34" charset="-120"/>
              </a:rPr>
              <a:t>1 Samuel 17:47</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dove with an olive branch">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Down went the giant!</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David’s stone hit Goliath on the forehead. Down he fell! The other army ran away.</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is with us too.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When we feel small or scared, God is with us.</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David felt as he walked toward the giant.</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helps you feel brave.</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David’s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took care of sheep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caught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baked bread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the king</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David’s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took care of sheep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caught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baked bread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 the king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David was a shepherd. He took care of his father’s sheep.</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David bring to his brothers?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Pizza</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Bread and cheese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puppy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New shoes</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David bring to his brothers?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Pizza</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Bread and cheese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puppy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New shoes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His father sent him with grain, bread, and cheese for his brothers.</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everyone in the army scared?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was raining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giant shouted at them every day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lost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had no lunch</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everyone in the army scared?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was raining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giant shouted at them every day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were lost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had no lunch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Goliath was very tall, and he shouted at them for forty days.</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David brave?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the biggest boy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trusted that God was with him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had the best armor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wasn’t listening</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was David brave?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 the biggest boy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trusted that God was with him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had the best armor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wasn’t listening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David remembered how God had kept him safe with his sheep.</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Why did David take off King Saul’s armor?</a:t>
            </a:r>
            <a:endParaRPr lang="en-US" sz="36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was too big and heavy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was too pretty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was wet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wanted a crown instead</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Why did David take off King Saul’s armor?</a:t>
            </a:r>
            <a:endParaRPr lang="en-US" sz="36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It was too big and heavy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was too pretty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was wet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wanted a crown instead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David could hardly walk in it, so he went just as he was.</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How many smooth stones did David choose?</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Five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Ten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 hundred</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How many smooth stones did David choose?</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Five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Ten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 hundred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David chose five smooth stones from the brook.</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500" dirty="0">
                <a:solidFill>
                  <a:srgbClr val="1E1C1A"/>
                </a:solidFill>
                <a:latin typeface="Georgia" pitchFamily="34" charset="0"/>
                <a:ea typeface="Georgia" pitchFamily="34" charset="-122"/>
                <a:cs typeface="Georgia" pitchFamily="34" charset="-120"/>
              </a:rPr>
              <a:t>God is with us when we feel small or scared</a:t>
            </a:r>
            <a:endParaRPr lang="en-US" sz="25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only helps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likes giants best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too far away to help</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500" b="1" dirty="0">
                <a:solidFill>
                  <a:srgbClr val="1E1C1A"/>
                </a:solidFill>
                <a:latin typeface="Georgia" pitchFamily="34" charset="0"/>
                <a:ea typeface="Georgia" pitchFamily="34" charset="-122"/>
                <a:cs typeface="Georgia" pitchFamily="34" charset="-120"/>
              </a:rPr>
              <a:t>God is with us when we feel small or scared</a:t>
            </a:r>
            <a:endParaRPr lang="en-US" sz="25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only helps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likes giants best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too far away to help</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God was with David, and God is with us too.</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“Go! The LORD will be with you.”</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1 Samuel 17:37</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g">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shepherd’s bag</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Fold down the top of a paper bag.</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sheep, grass, and a sun on it.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out five paper stones.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a brave word on each stone.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Put the stones in your bag.</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Giant steps, shepherd steps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Listen for the kind of step.</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Giant steps: big and slow.</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Shepherd steps: small and quick.</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“God is with me!”: stand tall and brave.</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being with us when we feel small or scared. Help us trust you like David did.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and Goliath</dc:title>
  <dc:subject>Sunday school lesson: 1 Samuel 17:1–50</dc:subject>
  <dc:creator>Mainline Christian</dc:creator>
  <cp:lastModifiedBy>Mainline Christian</cp:lastModifiedBy>
  <cp:revision>1</cp:revision>
  <dcterms:created xsi:type="dcterms:W3CDTF">2026-10-22T14:14:27Z</dcterms:created>
  <dcterms:modified xsi:type="dcterms:W3CDTF">2026-10-22T14:14:27Z</dcterms:modified>
</cp:coreProperties>
</file>