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Daniel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we will meet a man named Daniel. He did something special three times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ago, a man named Daniel lived far from his home in Jerusalem. He lived in a big kingdom with a king named Darius. Daniel loved God. Every day he knelt down and talked to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 worked for the king. He told the truth and did his work well. King Darius liked him so much that he wanted to put Daniel in charge of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other leaders were jealous. They looked for something wrong with Daniel, and they could not find anything! So they made a sneaky plan. “Daniel always prays to God. Let’s use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told the king, “Make a new law. For thirty days, people may pray only to you. Anyone who prays to God will be put in the lions’ den.” The king signed the law. In that land, nobody could change a law once the king signed it. Not even the 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 heard about the law. He went home, opened his window, and knelt down to pray. He said thank you to God, just like always. Read the verse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jealous leaders saw Daniel praying and told the king. The king liked Daniel! He tried all day to help him, but the law could not be changed. So at sundown Daniel was put in the lions’ den. A den is a home for lions, like a cave. The king said, “Your God will save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big stone was rolled over the door of the den. The king went home. He did not eat his supper. He did not want any music. He lay in bed and worried all night 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soon as the sun came up, the king jumped out of bed and ran all the way to the den. He called out in a worried voice, “Daniel! Did your God save you from the lions?”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voice came from inside the den. “O king, live forever! My God sent his angel and shut the lions’ mouths. They did not hurt me!” The lions were sleepy and calm. God had been with Daniel all night 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king was so happy! Daniel came out of the den without one scratch. Then the king wrote a letter to everyone in his kingdom: “Daniel’s God is the living God! God helps and saves!”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 trusted God when things were hard. We can talk to God anytime too: in the morning, at noon, at night, and whenever we feel afraid. God hears us, and God is always with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quietly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think out loud. There are no wrong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Daniel loved God and prayed to God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Daniel loved God and prayed to God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Pray only to the king. For thirty days, people could pray only to King Darius.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Pray only to the king. For thirty days, people could pray only to King Darius.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Three. Daniel knelt and prayed three times a day, just like always.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Three. Daniel knelt and prayed three times a day, just like always.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get Daniel in trouble. They knew Daniel would keep praying to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To get Daniel in trouble. They knew Daniel would keep praying to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Sad and worried. The king liked Daniel. He could not eat or sleep all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Sad and worried. The king liked Daniel. He could not eat or sleep all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sent an angel to shut the lions’ mouths. Daniel said, “My God has sent his angel, and has shut the lions’ mouths.”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sent an angel to shut the lions’ mouths. Daniel said, “My God has sent his angel, and has shut the lions’ mouths.”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is with us, even when we are afraid. Like Daniel, we can talk to God anytime, and God is always with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God is with us, even when we are afraid. Like Daniel, we can talk to God anytime, and God is always with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“He had trusted” (hand on your heart). “in his God” (point up). Say it in a big lion voice, then in a sleepy lion whisper.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lion first. Help with cutting as needed. Curl the strips around a pencil to make a bouncy mane.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new Daniel each round. If a lion giggles or snores, that is fine. Nobody is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1.png"/><Relationship Id="rId3" Type="http://schemas.openxmlformats.org/officeDocument/2006/relationships/image" Target="../media/image-30-1.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Daniel in the lions’ den</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Daniel 6</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Lions resting in a den">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is something you do every single day?</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illag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Daniel loved God.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Daniel lived far from home. He worked for King Darius.</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Daniel was a good helper.</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king wanted to put Daniel in charge of the whole kingdom!</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croll">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Some leaders were jealous.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made a sneaky plan to trick the king.</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row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new law</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“For thirty days, pray only to the king!”</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Daniel prayed, just like always.</a:t>
            </a:r>
            <a:endParaRPr lang="en-US" sz="4000" dirty="0"/>
          </a:p>
          <a:p>
            <a:pPr algn="ctr" indent="0" marL="0">
              <a:lnSpc>
                <a:spcPct val="110000"/>
              </a:lnSpc>
              <a:buNone/>
            </a:pPr>
            <a:r>
              <a:rPr lang="en-US" sz="4000" dirty="0">
                <a:solidFill>
                  <a:srgbClr val="1E1C1A"/>
                </a:solidFill>
                <a:latin typeface="Georgia" pitchFamily="34" charset="0"/>
                <a:ea typeface="Georgia" pitchFamily="34" charset="-122"/>
                <a:cs typeface="Georgia" pitchFamily="34" charset="-120"/>
              </a:rPr>
              <a:t>“He kneeled on his knees three times a day, and prayed, and gave thanks before his God, as he did before.”</a:t>
            </a:r>
            <a:endParaRPr lang="en-US" sz="4000" dirty="0"/>
          </a:p>
          <a:p>
            <a:pPr algn="ctr" indent="0" marL="0">
              <a:lnSpc>
                <a:spcPct val="110000"/>
              </a:lnSpc>
              <a:buNone/>
            </a:pPr>
            <a:r>
              <a:rPr lang="en-US" sz="2400" dirty="0">
                <a:solidFill>
                  <a:srgbClr val="A6141C"/>
                </a:solidFill>
                <a:latin typeface="Georgia" pitchFamily="34" charset="0"/>
                <a:ea typeface="Georgia" pitchFamily="34" charset="-122"/>
                <a:cs typeface="Georgia" pitchFamily="34" charset="-120"/>
              </a:rPr>
              <a:t>Daniel 6:10</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io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king was sad.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king said, “Daniel, your God will save you.”</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oo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king could not sleep.</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All night long, he worried about his friend Daniel.</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Early in the morning…</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king ran to the den. “Daniel! Did your God save you?”</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ions resting in a den">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shut the lions’ mouths!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Daniel said, “God sent an angel. The lions did not hurt me!”</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ett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living God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king told everyone, “Daniel’s God is the living God!”</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raying-chil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is with 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We can talk to God anytime. God is with us, even when we are afraid.</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Daniel said to God when he prayed.</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Daniel felt in the den all night.</a:t>
            </a:r>
            <a:endParaRPr lang="en-US" sz="4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did Daniel pray to?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King Darius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lions</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did Daniel pray to?</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King Darius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lions</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Daniel loved God and prayed to God every day.</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new law say?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Eat more vegetables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Pray only to the king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Be kind to lions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 to bed early</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new law say?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Eat more vegetables</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Pray only to the king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Be kind to lions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 to bed early</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For thirty days, people could pray only to King Darius.</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many times a day did Daniel pray?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Three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Ten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Never</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many times a day did Daniel pray?</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Three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Ten</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Never</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Daniel knelt and prayed three times a day, just like always.</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300" b="1" dirty="0">
                <a:solidFill>
                  <a:srgbClr val="1E1C1A"/>
                </a:solidFill>
                <a:latin typeface="Georgia" pitchFamily="34" charset="0"/>
                <a:ea typeface="Georgia" pitchFamily="34" charset="-122"/>
                <a:cs typeface="Georgia" pitchFamily="34" charset="-120"/>
              </a:rPr>
              <a:t>Why did the jealous leaders want the new law?</a:t>
            </a:r>
            <a:endParaRPr lang="en-US" sz="33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get Daniel in trouble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help Daniel</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feed the lions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make the king laugh</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300" b="1" dirty="0">
                <a:solidFill>
                  <a:srgbClr val="1E1C1A"/>
                </a:solidFill>
                <a:latin typeface="Georgia" pitchFamily="34" charset="0"/>
                <a:ea typeface="Georgia" pitchFamily="34" charset="-122"/>
                <a:cs typeface="Georgia" pitchFamily="34" charset="-120"/>
              </a:rPr>
              <a:t>Why did the jealous leaders want the new law?</a:t>
            </a:r>
            <a:endParaRPr lang="en-US" sz="33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get Daniel in trouble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help Daniel</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feed the lions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make the king laugh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They knew Daniel would keep praying to God.</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the king feel that night?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Sad and worried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Happy and silly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Very hungry</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the king feel that night?</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Sad and worried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Happy and silly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Very hungry</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 king liked Daniel. He could not eat or sleep all night.</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God keep Daniel safe?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2500" dirty="0">
                <a:solidFill>
                  <a:srgbClr val="1E1C1A"/>
                </a:solidFill>
                <a:latin typeface="Georgia" pitchFamily="34" charset="0"/>
                <a:ea typeface="Georgia" pitchFamily="34" charset="-122"/>
                <a:cs typeface="Georgia" pitchFamily="34" charset="-120"/>
              </a:rPr>
              <a:t>God sent an angel to shut the lions’ mouths</a:t>
            </a:r>
            <a:endParaRPr lang="en-US" sz="25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gave Daniel a ladder</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made the lions fly away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turned the lions into kittens</a:t>
            </a:r>
            <a:endParaRPr 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did God keep Daniel safe?</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2500" b="1" dirty="0">
                <a:solidFill>
                  <a:srgbClr val="1E1C1A"/>
                </a:solidFill>
                <a:latin typeface="Georgia" pitchFamily="34" charset="0"/>
                <a:ea typeface="Georgia" pitchFamily="34" charset="-122"/>
                <a:cs typeface="Georgia" pitchFamily="34" charset="-120"/>
              </a:rPr>
              <a:t>God sent an angel to shut the lions’ mouths</a:t>
            </a:r>
            <a:endParaRPr lang="en-US" sz="25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gave Daniel a ladder</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made the lions fly away</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turned the lions into kittens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Daniel said, “My God has sent his angel, and has shut the lions’ mouths.”</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2700" dirty="0">
                <a:solidFill>
                  <a:srgbClr val="1E1C1A"/>
                </a:solidFill>
                <a:latin typeface="Georgia" pitchFamily="34" charset="0"/>
                <a:ea typeface="Georgia" pitchFamily="34" charset="-122"/>
                <a:cs typeface="Georgia" pitchFamily="34" charset="-120"/>
              </a:rPr>
              <a:t>God is with us, even when we are afraid</a:t>
            </a:r>
            <a:endParaRPr lang="en-US" sz="27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only listens on Sundays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too busy to hear 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likes lions more than people</a:t>
            </a:r>
            <a:endParaRPr lang="en-US" sz="3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What does this story teach us about God?</a:t>
            </a:r>
            <a:endParaRPr lang="en-US" sz="37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2700" b="1" dirty="0">
                <a:solidFill>
                  <a:srgbClr val="1E1C1A"/>
                </a:solidFill>
                <a:latin typeface="Georgia" pitchFamily="34" charset="0"/>
                <a:ea typeface="Georgia" pitchFamily="34" charset="-122"/>
                <a:cs typeface="Georgia" pitchFamily="34" charset="-120"/>
              </a:rPr>
              <a:t>God is with us, even when we are afraid</a:t>
            </a:r>
            <a:endParaRPr lang="en-US" sz="27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only listens on Sundays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is too busy to hear 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likes lions more than people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Like Daniel, we can talk to God anytime, and God is always with us.</a:t>
            </a: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io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“He had trusted in his God.”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Daniel 6:23</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sleepy lion</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Color a paper plate for the lion’s face.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sleepy eyes and a closed, smiling mouth.</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paper strips for the mane.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the strips around the plate.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on the back: God was with Daniel!</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Sleepy lions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Be a lion. Crawl and give a soft roar.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God shut the lions’ mouths! Lie down and sleep.</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Daniel walks to the middle and kneels to pray.</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The king calls, “Daniel!” Daniel answers.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Wake up and cheer!</a:t>
            </a:r>
            <a:endParaRPr lang="en-US" sz="4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raying-chil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being with Daniel. Help us talk to you every day and trust you when we are afraid.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Daniel in the lions’ den</dc:title>
  <dc:subject>Sunday school lesson: Daniel 6</dc:subject>
  <dc:creator>Mainline Christian</dc:creator>
  <cp:lastModifiedBy>Mainline Christian</cp:lastModifiedBy>
  <cp:revision>1</cp:revision>
  <dcterms:created xsi:type="dcterms:W3CDTF">2026-10-22T14:14:25Z</dcterms:created>
  <dcterms:modified xsi:type="dcterms:W3CDTF">2026-10-22T14:14:25Z</dcterms:modified>
</cp:coreProperties>
</file>