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children. Today’s story comes from Luke 2:1–7.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each child by name. Ask the question and let two or three children answer. Say: Today’s story is about a long trip that Mary and Joseph took.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Long ago, a young woman named Mary lived in a town called Nazareth. She was going to marry Joseph, a carpenter. Mary was going to have a baby. An angel had told her that her baby would be God’s own 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Far away in Rome lived the emperor, Caesar Augustus. His face was on the coins! One day he made a rule: everyone must be counted. Each person had to go to their family’s hometown and sign the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Joseph’s family came from Bethlehem, the town of King David. So Mary and Joseph set out. They walked up hills and down hills for many days. Maybe Mary rode a donkey part of the way. The Bible does not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last they came to Bethlehem. The town was crowded. Everyone had come to be counted! There was no room for them in the guest room. So they stayed in the place where the animals slept at night.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night Mary’s baby was born. She wrapped him snugly in strips of cloth and laid him in a manger. They named him Jesus. This painting is about a thousand years old. It comes from a church in Nubia, in Africa. Can you find the baby, the ox, and the donkey?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Animals ate their dinner from a manger. It was full of hay. Mary filled it with soft hay and made it into a bed for her baby.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God’s own Son was born in a crowded little town. His first bed was a feeding box. Jesus came to be close to everyone. With Jesus, there is always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for answers. Every answer is welcome.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the children dream up ideas. There are no wrong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Nazareth. Mary and Joseph lived in Nazareth, a long walk from Bethlehem.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D: Nazareth. Mary and Joseph lived in Nazareth, a long walk from Bethlehem.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To be counted. The emperor wanted everyone counted in their family’s town.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D: To be counted. The emperor wanted everyone counted in their family’s town.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There was no room in the guest room. Bethlehem was full of people, and there was no room for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There was no room in the guest room. Bethlehem was full of people, and there was no room for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Bands of cloth. Mary wrapped him snugly in strips of cloth to keep him warm.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Bands of cloth. Mary wrapped him snugly in strips of cloth to keep him warm.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In a manger. A manger is a feeding box for animals. It was Jesus’ first bed.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In a manger. A manger is a feeding box for animals. It was Jesus’ first bed.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Jesus. The baby’s name was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Jesus. The baby’s name was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God came close to be with us. God came to us in Jesus, a tiny baby in a crowded town.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God came close to be with us. God came to us in Jesus, a tiny baby in a crowded town.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children for listening so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verse with motions. “For a child is born” (rock a baby in your arms). “to us” (point around the circle). “A son is given” (hold out your hands like a gift). “to us” (hug yourself). Say it softly, then loudly, then in a whisper.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a finished manger first. Help with wrapping and taping as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Fold the sheet smaller each round. Remind the children to be gentle. No one is ever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prayer one line at a time and let the children repeat each line after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1.png"/><Relationship Id="rId3" Type="http://schemas.openxmlformats.org/officeDocument/2006/relationships/image" Target="../media/image-26-1.png"/><Relationship Id="rId4" Type="http://schemas.openxmlformats.org/officeDocument/2006/relationships/slideLayout" Target="../slideLayouts/slideLayout1.xml"/><Relationship Id="rId5"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914400"/>
            <a:ext cx="5394960" cy="4023360"/>
          </a:xfrm>
          <a:prstGeom prst="rect">
            <a:avLst/>
          </a:prstGeom>
          <a:noFill/>
          <a:ln/>
        </p:spPr>
        <p:txBody>
          <a:bodyPr wrap="square" lIns="0" tIns="0" rIns="0" bIns="0" rtlCol="0" anchor="ctr"/>
          <a:lstStyle/>
          <a:p>
            <a:pPr indent="0" marL="0">
              <a:lnSpc>
                <a:spcPct val="105000"/>
              </a:lnSpc>
              <a:spcAft>
                <a:spcPts val="1000"/>
              </a:spcAft>
              <a:buNone/>
            </a:pPr>
            <a:r>
              <a:rPr lang="en-US" sz="2000" dirty="0">
                <a:solidFill>
                  <a:srgbClr val="5F5850"/>
                </a:solidFill>
                <a:latin typeface="Georgia" pitchFamily="34" charset="0"/>
                <a:ea typeface="Georgia" pitchFamily="34" charset="-122"/>
                <a:cs typeface="Georgia" pitchFamily="34" charset="-120"/>
              </a:rPr>
              <a:t>Sunday school · Ages 7–9</a:t>
            </a:r>
            <a:endParaRPr lang="en-US" sz="2000" dirty="0"/>
          </a:p>
          <a:p>
            <a:pPr indent="0" marL="0">
              <a:lnSpc>
                <a:spcPct val="105000"/>
              </a:lnSpc>
              <a:spcAft>
                <a:spcPts val="1200"/>
              </a:spcAft>
              <a:buNone/>
            </a:pPr>
            <a:r>
              <a:rPr lang="en-US" sz="5400" b="1" dirty="0">
                <a:solidFill>
                  <a:srgbClr val="1E1C1A"/>
                </a:solidFill>
                <a:latin typeface="Georgia" pitchFamily="34" charset="0"/>
                <a:ea typeface="Georgia" pitchFamily="34" charset="-122"/>
                <a:cs typeface="Georgia" pitchFamily="34" charset="-120"/>
              </a:rPr>
              <a:t>Jesus is born in Bethlehem</a:t>
            </a:r>
            <a:endParaRPr lang="en-US" sz="2000" dirty="0"/>
          </a:p>
          <a:p>
            <a:pPr indent="0" marL="0">
              <a:lnSpc>
                <a:spcPct val="105000"/>
              </a:lnSpc>
              <a:buNone/>
            </a:pPr>
            <a:r>
              <a:rPr lang="en-US" sz="2800" dirty="0">
                <a:solidFill>
                  <a:srgbClr val="A6141C"/>
                </a:solidFill>
                <a:latin typeface="Georgia" pitchFamily="34" charset="0"/>
                <a:ea typeface="Georgia" pitchFamily="34" charset="-122"/>
                <a:cs typeface="Georgia" pitchFamily="34" charset="-120"/>
              </a:rPr>
              <a:t>Luke 2:1–7</a:t>
            </a:r>
            <a:endParaRPr lang="en-US" sz="2000" dirty="0"/>
          </a:p>
        </p:txBody>
      </p:sp>
      <p:sp>
        <p:nvSpPr>
          <p:cNvPr id="5" name="Shape 2"/>
          <p:cNvSpPr/>
          <p:nvPr/>
        </p:nvSpPr>
        <p:spPr>
          <a:xfrm>
            <a:off x="749808" y="5715000"/>
            <a:ext cx="73152" cy="201168"/>
          </a:xfrm>
          <a:prstGeom prst="rect">
            <a:avLst/>
          </a:prstGeom>
          <a:solidFill>
            <a:srgbClr val="A6141C"/>
          </a:solidFill>
          <a:ln w="12700">
            <a:solidFill>
              <a:srgbClr val="A6141C"/>
            </a:solidFill>
            <a:prstDash val="solid"/>
          </a:ln>
        </p:spPr>
      </p:sp>
      <p:sp>
        <p:nvSpPr>
          <p:cNvPr id="6" name="Shape 3"/>
          <p:cNvSpPr/>
          <p:nvPr/>
        </p:nvSpPr>
        <p:spPr>
          <a:xfrm>
            <a:off x="685800" y="5779008"/>
            <a:ext cx="201168" cy="73152"/>
          </a:xfrm>
          <a:prstGeom prst="rect">
            <a:avLst/>
          </a:prstGeom>
          <a:solidFill>
            <a:srgbClr val="A6141C"/>
          </a:solidFill>
          <a:ln w="12700">
            <a:solidFill>
              <a:srgbClr val="A6141C"/>
            </a:solidFill>
            <a:prstDash val="solid"/>
          </a:ln>
        </p:spPr>
      </p:sp>
      <p:sp>
        <p:nvSpPr>
          <p:cNvPr id="7" name="Text 4"/>
          <p:cNvSpPr/>
          <p:nvPr/>
        </p:nvSpPr>
        <p:spPr>
          <a:xfrm>
            <a:off x="960120" y="5641848"/>
            <a:ext cx="3657600" cy="347472"/>
          </a:xfrm>
          <a:prstGeom prst="rect">
            <a:avLst/>
          </a:prstGeom>
          <a:noFill/>
          <a:ln/>
        </p:spPr>
        <p:txBody>
          <a:bodyPr wrap="square" lIns="0" tIns="0" rIns="0" bIns="0" rtlCol="0" anchor="ctr"/>
          <a:lstStyle/>
          <a:p>
            <a:pPr indent="0" marL="0">
              <a:buNone/>
            </a:pPr>
            <a:r>
              <a:rPr lang="en-US" sz="1600" b="1" dirty="0">
                <a:solidFill>
                  <a:srgbClr val="1E1C1A"/>
                </a:solidFill>
                <a:latin typeface="Georgia" pitchFamily="34" charset="0"/>
                <a:ea typeface="Georgia" pitchFamily="34" charset="-122"/>
                <a:cs typeface="Georgia" pitchFamily="34" charset="-120"/>
              </a:rPr>
              <a:t>Mainline Christian</a:t>
            </a:r>
            <a:endParaRPr lang="en-US" sz="1600" dirty="0"/>
          </a:p>
        </p:txBody>
      </p:sp>
      <p:pic>
        <p:nvPicPr>
          <p:cNvPr id="8" name="Image 0" descr="Baby Jesus in the manger">    </p:cNvPr>
          <p:cNvPicPr>
            <a:picLocks noChangeAspect="1"/>
          </p:cNvPicPr>
          <p:nvPr/>
        </p:nvPicPr>
        <p:blipFill>
          <a:blip r:embed="rId1"/>
          <a:stretch>
            <a:fillRect/>
          </a:stretch>
        </p:blipFill>
        <p:spPr>
          <a:xfrm>
            <a:off x="6400800" y="1514589"/>
            <a:ext cx="5105095" cy="38288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bag">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Welcome!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What would you pack for a long trip?</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villag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Mary and Joseph lived in Nazareth.</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Mary was going to have a baby. Her baby would be God’s Son.</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coin">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Everyone must be counted!</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 emperor made a rule. Everyone had to go to their family’s town.</a:t>
            </a:r>
            <a:endParaRPr lang="en-US"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road through the hills">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A long walk to Bethlehem</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They walked for many days. Mary was tired.</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starry night over Bethlehem">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No room!</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Bethlehem was full of people. The guest room was full.</a:t>
            </a:r>
            <a:endParaRPr lang="en-US"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Mary, in a dark brown robe, reclines on a large patterned couch while the swaddled Christ Child lies in a manger above her, watched by an ox and a donkey; angels stand at the sides and the Magi ride in on horseback at the left.">    </p:cNvPr>
          <p:cNvPicPr>
            <a:picLocks noChangeAspect="1"/>
          </p:cNvPicPr>
          <p:nvPr/>
        </p:nvPicPr>
        <p:blipFill>
          <a:blip r:embed="rId1"/>
          <a:stretch>
            <a:fillRect/>
          </a:stretch>
        </p:blipFill>
        <p:spPr>
          <a:xfrm>
            <a:off x="6400800" y="1681050"/>
            <a:ext cx="5105095" cy="3404460"/>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Jesus is born!</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Mary wrapped him in cloth. She laid him in a manger.</a:t>
            </a:r>
            <a:endParaRPr lang="en-US"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manger">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What is a manger?</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A manger is a feeding box for animals. It was baby Jesus’ first bed!</a:t>
            </a:r>
            <a:endParaRPr lang="en-US"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Room for everyone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God came close to us in Jesus. With Jesus, there is room for you!</a:t>
            </a:r>
            <a:endParaRPr lang="en-US"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how Mary and Joseph felt on the long walk.</a:t>
            </a:r>
            <a:endParaRPr lang="en-US" sz="4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how you could make room for someone this Christmas.</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In what town did Mary and Joseph live?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Rome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 North Pole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Egypt</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Nazareth</a:t>
            </a:r>
            <a:endParaRPr lang="en-US" sz="3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In what town did Mary and Joseph live?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Rome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 North Pole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Egypt</a:t>
            </a:r>
            <a:endParaRPr lang="en-US" sz="3000" dirty="0"/>
          </a:p>
        </p:txBody>
      </p:sp>
      <p:sp>
        <p:nvSpPr>
          <p:cNvPr id="18" name="Shape 15"/>
          <p:cNvSpPr/>
          <p:nvPr/>
        </p:nvSpPr>
        <p:spPr>
          <a:xfrm>
            <a:off x="6233008" y="3566160"/>
            <a:ext cx="5272888" cy="1188720"/>
          </a:xfrm>
          <a:prstGeom prst="roundRect">
            <a:avLst>
              <a:gd name="adj" fmla="val 9231"/>
            </a:avLst>
          </a:prstGeom>
          <a:solidFill>
            <a:srgbClr val="E8F4E6"/>
          </a:solidFill>
          <a:ln w="31750">
            <a:solidFill>
              <a:srgbClr val="2F7D3B"/>
            </a:solidFill>
            <a:prstDash val="solid"/>
          </a:ln>
        </p:spPr>
      </p:sp>
      <p:sp>
        <p:nvSpPr>
          <p:cNvPr id="19" name="Shape 16"/>
          <p:cNvSpPr/>
          <p:nvPr/>
        </p:nvSpPr>
        <p:spPr>
          <a:xfrm>
            <a:off x="6434176" y="3877056"/>
            <a:ext cx="566928" cy="566928"/>
          </a:xfrm>
          <a:prstGeom prst="ellipse">
            <a:avLst/>
          </a:prstGeom>
          <a:solidFill>
            <a:srgbClr val="2F7D3B"/>
          </a:solidFill>
          <a:ln w="12700">
            <a:solidFill>
              <a:srgbClr val="2F7D3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Nazareth</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D. </a:t>
            </a:r>
            <a:pPr indent="0" marL="0">
              <a:buNone/>
            </a:pPr>
            <a:r>
              <a:rPr lang="en-US" sz="2800" dirty="0">
                <a:solidFill>
                  <a:srgbClr val="1E1C1A"/>
                </a:solidFill>
                <a:latin typeface="Georgia" pitchFamily="34" charset="0"/>
                <a:ea typeface="Georgia" pitchFamily="34" charset="-122"/>
                <a:cs typeface="Georgia" pitchFamily="34" charset="-120"/>
              </a:rPr>
              <a:t>Mary and Joseph lived in Nazareth, a long walk from Bethlehem.</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700" b="1" dirty="0">
                <a:solidFill>
                  <a:srgbClr val="1E1C1A"/>
                </a:solidFill>
                <a:latin typeface="Georgia" pitchFamily="34" charset="0"/>
                <a:ea typeface="Georgia" pitchFamily="34" charset="-122"/>
                <a:cs typeface="Georgia" pitchFamily="34" charset="-120"/>
              </a:rPr>
              <a:t>Why did Mary and Joseph go to Bethlehem?</a:t>
            </a:r>
            <a:endParaRPr lang="en-US" sz="37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go to the beach</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buy a donkey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see a parade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be counted</a:t>
            </a:r>
            <a:endParaRPr lang="en-US" sz="3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700" b="1" dirty="0">
                <a:solidFill>
                  <a:srgbClr val="1E1C1A"/>
                </a:solidFill>
                <a:latin typeface="Georgia" pitchFamily="34" charset="0"/>
                <a:ea typeface="Georgia" pitchFamily="34" charset="-122"/>
                <a:cs typeface="Georgia" pitchFamily="34" charset="-120"/>
              </a:rPr>
              <a:t>Why did Mary and Joseph go to Bethlehem?</a:t>
            </a:r>
            <a:endParaRPr lang="en-US" sz="37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 go to the beach</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 buy a donkey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 see a parade</a:t>
            </a:r>
            <a:endParaRPr lang="en-US" sz="3000" dirty="0"/>
          </a:p>
        </p:txBody>
      </p:sp>
      <p:sp>
        <p:nvSpPr>
          <p:cNvPr id="18" name="Shape 15"/>
          <p:cNvSpPr/>
          <p:nvPr/>
        </p:nvSpPr>
        <p:spPr>
          <a:xfrm>
            <a:off x="6233008" y="3566160"/>
            <a:ext cx="5272888" cy="1188720"/>
          </a:xfrm>
          <a:prstGeom prst="roundRect">
            <a:avLst>
              <a:gd name="adj" fmla="val 9231"/>
            </a:avLst>
          </a:prstGeom>
          <a:solidFill>
            <a:srgbClr val="E8F4E6"/>
          </a:solidFill>
          <a:ln w="31750">
            <a:solidFill>
              <a:srgbClr val="2F7D3B"/>
            </a:solidFill>
            <a:prstDash val="solid"/>
          </a:ln>
        </p:spPr>
      </p:sp>
      <p:sp>
        <p:nvSpPr>
          <p:cNvPr id="19" name="Shape 16"/>
          <p:cNvSpPr/>
          <p:nvPr/>
        </p:nvSpPr>
        <p:spPr>
          <a:xfrm>
            <a:off x="6434176" y="3877056"/>
            <a:ext cx="566928" cy="566928"/>
          </a:xfrm>
          <a:prstGeom prst="ellipse">
            <a:avLst/>
          </a:prstGeom>
          <a:solidFill>
            <a:srgbClr val="2F7D3B"/>
          </a:solidFill>
          <a:ln w="12700">
            <a:solidFill>
              <a:srgbClr val="2F7D3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To be counted</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D. </a:t>
            </a:r>
            <a:pPr indent="0" marL="0">
              <a:buNone/>
            </a:pPr>
            <a:r>
              <a:rPr lang="en-US" sz="2800" dirty="0">
                <a:solidFill>
                  <a:srgbClr val="1E1C1A"/>
                </a:solidFill>
                <a:latin typeface="Georgia" pitchFamily="34" charset="0"/>
                <a:ea typeface="Georgia" pitchFamily="34" charset="-122"/>
                <a:cs typeface="Georgia" pitchFamily="34" charset="-120"/>
              </a:rPr>
              <a:t>The emperor wanted everyone counted in their family’s town.</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500" b="1" dirty="0">
                <a:solidFill>
                  <a:srgbClr val="1E1C1A"/>
                </a:solidFill>
                <a:latin typeface="Georgia" pitchFamily="34" charset="0"/>
                <a:ea typeface="Georgia" pitchFamily="34" charset="-122"/>
                <a:cs typeface="Georgia" pitchFamily="34" charset="-120"/>
              </a:rPr>
              <a:t>Why did they stay where the animals slept?</a:t>
            </a:r>
            <a:endParaRPr lang="en-US" sz="35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liked the smell</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There was no room in the guest room</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 cows invited them</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were playing hide-and-seek</a:t>
            </a:r>
            <a:endParaRPr lang="en-US" sz="3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500" b="1" dirty="0">
                <a:solidFill>
                  <a:srgbClr val="1E1C1A"/>
                </a:solidFill>
                <a:latin typeface="Georgia" pitchFamily="34" charset="0"/>
                <a:ea typeface="Georgia" pitchFamily="34" charset="-122"/>
                <a:cs typeface="Georgia" pitchFamily="34" charset="-120"/>
              </a:rPr>
              <a:t>Why did they stay where the animals slept?</a:t>
            </a:r>
            <a:endParaRPr lang="en-US" sz="35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They liked the smell</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There was no room in the guest room</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 cows invited them</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They were playing hide-and-seek</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Bethlehem was full of people, and there was no room for them.</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Mary wrap her baby in?</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Bands of cloth</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paper bag</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Leaves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fishing net</a:t>
            </a:r>
            <a:endParaRPr lang="en-US"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Mary wrap her baby in?</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Bands of cloth</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paper bag</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Leaves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fishing net</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Mary wrapped him snugly in strips of cloth to keep him warm.</a:t>
            </a: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Where did Mary lay baby Jesus?</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In a boat</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In a manger</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In a castle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In a tree</a:t>
            </a:r>
            <a:endParaRPr lang="en-US" sz="3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Where did Mary lay baby Jesus?</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In a boat</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In a manger</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In a castle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In a tree</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A manger is a feeding box for animals. It was Jesus’ first bed.</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the family name the baby?</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Jesus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David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Augustus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Joseph</a:t>
            </a:r>
            <a:endParaRPr lang="en-US" sz="3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the family name the baby?</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Jesus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David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Augustus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Joseph</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The baby’s name was Jesus.</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does this story show us about God?</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stays far away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loves only kings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came close to be with us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 is too busy for us</a:t>
            </a:r>
            <a:endParaRPr lang="en-US" sz="3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does this story show us about God?</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stays far away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loves only kings</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God came close to be with us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God is too busy for us</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God came to us in Jesus, a tiny baby in a crowded town.</a:t>
            </a:r>
            <a:endParaRPr lang="en-US"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4480560" y="1234440"/>
            <a:ext cx="960120" cy="960120"/>
          </a:xfrm>
          <a:prstGeom prst="rect">
            <a:avLst/>
          </a:prstGeom>
        </p:spPr>
      </p:pic>
      <p:pic>
        <p:nvPicPr>
          <p:cNvPr id="5" name="Image 1" descr="Star">    </p:cNvPr>
          <p:cNvPicPr>
            <a:picLocks noChangeAspect="1"/>
          </p:cNvPicPr>
          <p:nvPr/>
        </p:nvPicPr>
        <p:blipFill>
          <a:blip r:embed="rId2"/>
          <a:stretch>
            <a:fillRect/>
          </a:stretch>
        </p:blipFill>
        <p:spPr>
          <a:xfrm>
            <a:off x="5623560" y="914400"/>
            <a:ext cx="960120" cy="960120"/>
          </a:xfrm>
          <a:prstGeom prst="rect">
            <a:avLst/>
          </a:prstGeom>
        </p:spPr>
      </p:pic>
      <p:pic>
        <p:nvPicPr>
          <p:cNvPr id="6" name="Image 2" descr="Star">    </p:cNvPr>
          <p:cNvPicPr>
            <a:picLocks noChangeAspect="1"/>
          </p:cNvPicPr>
          <p:nvPr/>
        </p:nvPicPr>
        <p:blipFill>
          <a:blip r:embed="rId3"/>
          <a:stretch>
            <a:fillRect/>
          </a:stretch>
        </p:blipFill>
        <p:spPr>
          <a:xfrm>
            <a:off x="6766560" y="1234440"/>
            <a:ext cx="960120" cy="960120"/>
          </a:xfrm>
          <a:prstGeom prst="rect">
            <a:avLst/>
          </a:prstGeom>
        </p:spPr>
      </p:pic>
      <p:sp>
        <p:nvSpPr>
          <p:cNvPr id="7" name="Text 1"/>
          <p:cNvSpPr/>
          <p:nvPr/>
        </p:nvSpPr>
        <p:spPr>
          <a:xfrm>
            <a:off x="685800" y="2468880"/>
            <a:ext cx="10820095" cy="2926080"/>
          </a:xfrm>
          <a:prstGeom prst="rect">
            <a:avLst/>
          </a:prstGeom>
          <a:noFill/>
          <a:ln/>
        </p:spPr>
        <p:txBody>
          <a:bodyPr wrap="square" lIns="0" tIns="0" rIns="0" bIns="0" rtlCol="0" anchor="ctr"/>
          <a:lstStyle/>
          <a:p>
            <a:pPr algn="ctr" indent="0" marL="0">
              <a:spcAft>
                <a:spcPts val="1000"/>
              </a:spcAft>
              <a:buNone/>
            </a:pPr>
            <a:r>
              <a:rPr lang="en-US" sz="6000" b="1" dirty="0">
                <a:solidFill>
                  <a:srgbClr val="A6141C"/>
                </a:solidFill>
                <a:latin typeface="Georgia" pitchFamily="34" charset="0"/>
                <a:ea typeface="Georgia" pitchFamily="34" charset="-122"/>
                <a:cs typeface="Georgia" pitchFamily="34" charset="-120"/>
              </a:rPr>
              <a:t>Great job!</a:t>
            </a:r>
            <a:endParaRPr lang="en-US" sz="6000" dirty="0"/>
          </a:p>
          <a:p>
            <a:pPr algn="ctr" indent="0" marL="0">
              <a:buNone/>
            </a:pPr>
            <a:r>
              <a:rPr lang="en-US" sz="3200" dirty="0">
                <a:solidFill>
                  <a:srgbClr val="1E1C1A"/>
                </a:solidFill>
                <a:latin typeface="Georgia" pitchFamily="34" charset="0"/>
                <a:ea typeface="Georgia" pitchFamily="34" charset="-122"/>
                <a:cs typeface="Georgia" pitchFamily="34" charset="-120"/>
              </a:rPr>
              <a:t>You finished all 7 questions.</a:t>
            </a:r>
            <a:endParaRPr lang="en-US" sz="6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baby">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Our memory verse</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“For a child is born to us. A son is given to us.”</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Isaiah 9:6</a:t>
            </a:r>
            <a:endParaRPr lang="en-US" sz="4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Make a baby Jesus in a manger</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Draw a face on the clothespin.</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Wrap the cloth around it.</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Tape or glue the end.</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Fill a cup with paper hay.</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Lay the baby on the hay.</a:t>
            </a:r>
            <a:endParaRPr lang="en-US" sz="4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Room for everyone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Walk around while the music plays.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When it stops, everyone gets on the sheet.</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A toe or a hand counts!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Cheer: There’s room for everyone!</a:t>
            </a:r>
            <a:endParaRPr lang="en-US" sz="4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Let’s pray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Dear God, thank you for sending Jesus to be close to us. Help us make room for Jesus and for each other. Amen.</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Mainline Christian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Jesus is born in Bethlehem</dc:title>
  <dc:subject>Sunday school lesson: Luke 2:1–7</dc:subject>
  <dc:creator>Mainline Christian</dc:creator>
  <cp:lastModifiedBy>Mainline Christian</cp:lastModifiedBy>
  <cp:revision>1</cp:revision>
  <dcterms:created xsi:type="dcterms:W3CDTF">2026-10-22T13:47:03Z</dcterms:created>
  <dcterms:modified xsi:type="dcterms:W3CDTF">2026-10-22T13:47:03Z</dcterms:modified>
</cp:coreProperties>
</file>