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notesMasterIdLst>
    <p:notesMasterId r:id="rId3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the children. Today’s story comes from Luke 2:1–20; Matthew 2:1–12.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this slide as people arrive. Narrator 1 says: Welcome! Today our children tell the story of Jesus’ birth. You have a part too. Please sing the carols, make the animal sounds, and say the angels’ song with 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Narrator 1 reads Scene 1. The emperor makes a rule that everyone must be counted, and Mary and Joseph set out for Bethlehem.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Everyone sings while Mary, Joseph, and the travelers walk slowly up the aisle.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Narrator 2 reads Scene 2. Mary lays the baby in the manger, and the animals gather around. This painting comes from a church in Nubia, in Africa, about a thousand years ago.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Everyone sings. The animals lie down near the manger.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Narrator 3 reads Scene 3. The bell ringers ring when the angel appears.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messenger angel echoes the helper, one line at a time. These angels are painted on the ceiling of a church in Ethiopia.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Narrator 4 reads Scene 4. The angel choir echoes the helper, and then everyone says the angels’ song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Everyone sings. The angels move to stand behind the manger.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Narrator 5 reads Scene 5. The shepherds and sheep hurry to the manger, walking fast with no running.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Everyone sings. The shepherds and sheep stay near the manger.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Narrator 5 reads Scene 6. The star leads the wise men up the aisle to the manger.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Everyone sings while the wise men kneel and set their gifts by the manger.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Narrator 1 reads Scene 7. Then everyone says the angels’ song one more time: Glory to God in the highest, on earth peace!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Everyone sings. The cast can stay by the manger or walk back down the aisle during the last 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this slide afterward, in the classroom. Wait for answers. Every answer is welcome.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and the choices aloud, and let the children answer. Then show the answer: Bethlehem. Mary and Joseph went to Bethlehem, and Jesus was born there.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D: Bethlehem. Mary and Joseph went to Bethlehem, and Jesus was born there.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and the choices aloud, and let the children answer. Then show the answer: There was no room for them. Luke says there was no room for them, so Jesus slept in a feeding box for animals.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B: There was no room for them. Luke says there was no room for them, so Jesus slept in a feeding box for animals.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and the choices aloud, and let the children answer. Then show the answer: Shepherds. An angel brought the good news to shepherds watching their sheep at night.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C: Shepherds. An angel brought the good news to shepherds watching their sheep at night.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and the choices aloud, and let the children answer. Then show the answer: Glory to God in the highest!. The angels praised God: “Glory to God in the highest, on earth peace.”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B: Glory to God in the highest!. The angels praised God: “Glory to God in the highest, on earth peace.”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and the choices aloud, and let the children answer. Then show the answer: A star. The wise men followed a star until it stopped over the place where Jesus was.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D: A star. The wise men followed a star until it stopped over the place where Jesus was.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and the choices aloud, and let the children answer. Then show the answer: Gold, frankincense, and myrrh. Matthew tells us they gave Jesus gold, frankincense, and myrrh.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D: Gold, frankincense, and myrrh. Matthew tells us they gave Jesus gold, frankincense, and myrrh.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question and the choices aloud, and let the children answer. Then show the answer: All the people. The angel said the good news is for all the people. That means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B: All the people. The angel said the good news is for all the people. That means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the children for listening so well.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prayer one line at a time and let the children repeat each line after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1.png"/><Relationship Id="rId3" Type="http://schemas.openxmlformats.org/officeDocument/2006/relationships/image" Target="../media/image-32-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914400"/>
            <a:ext cx="539496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spcAft>
                <a:spcPts val="1000"/>
              </a:spcAft>
              <a:buNone/>
            </a:pPr>
            <a:r>
              <a:rPr lang="en-US" sz="20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Sunday school · Ages 4–12</a:t>
            </a:r>
            <a:endParaRPr lang="en-US" sz="2000" dirty="0"/>
          </a:p>
          <a:p>
            <a:pPr indent="0" marL="0">
              <a:lnSpc>
                <a:spcPct val="105000"/>
              </a:lnSpc>
              <a:spcAft>
                <a:spcPts val="1200"/>
              </a:spcAft>
              <a:buNone/>
            </a:pPr>
            <a:r>
              <a:rPr lang="en-US" sz="49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no-rehearsal Christmas pageant</a:t>
            </a:r>
            <a:endParaRPr lang="en-US" sz="2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800" dirty="0">
                <a:solidFill>
                  <a:srgbClr val="A614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2:1–20; Matthew 2:1–12</a:t>
            </a:r>
            <a:endParaRPr lang="en-US" sz="2000" dirty="0"/>
          </a:p>
        </p:txBody>
      </p:sp>
      <p:sp>
        <p:nvSpPr>
          <p:cNvPr id="5" name="Shape 2"/>
          <p:cNvSpPr/>
          <p:nvPr/>
        </p:nvSpPr>
        <p:spPr>
          <a:xfrm>
            <a:off x="749808" y="5715000"/>
            <a:ext cx="73152" cy="201168"/>
          </a:xfrm>
          <a:prstGeom prst="rect">
            <a:avLst/>
          </a:prstGeom>
          <a:solidFill>
            <a:srgbClr val="A6141C"/>
          </a:solidFill>
          <a:ln w="12700">
            <a:solidFill>
              <a:srgbClr val="A6141C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85800" y="5779008"/>
            <a:ext cx="201168" cy="73152"/>
          </a:xfrm>
          <a:prstGeom prst="rect">
            <a:avLst/>
          </a:prstGeom>
          <a:solidFill>
            <a:srgbClr val="A6141C"/>
          </a:solidFill>
          <a:ln w="12700">
            <a:solidFill>
              <a:srgbClr val="A6141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60120" y="5641848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Mainline Christian</a:t>
            </a:r>
            <a:endParaRPr lang="en-US" sz="1600" dirty="0"/>
          </a:p>
        </p:txBody>
      </p:sp>
      <p:pic>
        <p:nvPicPr>
          <p:cNvPr id="8" name="Image 0" descr="Baby Jesus in the mang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1514589"/>
            <a:ext cx="5105095" cy="382882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bethlehem-sta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6564" y="1596497"/>
            <a:ext cx="3573567" cy="35735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731520"/>
            <a:ext cx="53949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Welcome to our Christmas pageant!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36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Everyone has a part today, and that includes you!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A road through the hill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1468869"/>
            <a:ext cx="5105095" cy="38288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731520"/>
            <a:ext cx="53949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long walk to Bethlehem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36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Mary and Joseph walked from Nazareth to Bethlehem.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A starry night over Bethlehe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728" y="1828800"/>
            <a:ext cx="5730240" cy="429768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280160" y="731520"/>
            <a:ext cx="9631375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Sing: O Little Town of Bethlehem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Mary, in a dark brown robe, reclines on a large patterned couch while the swaddled Christ Child lies in a manger above her, watched by an ox and a donkey; angels stand at the sides and the Magi ride in on horseback at the left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1681050"/>
            <a:ext cx="5105095" cy="340446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731520"/>
            <a:ext cx="53949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room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36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Mary laid baby Jesus in a manger, a feeding box for animals.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mang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1660" y="2473452"/>
            <a:ext cx="3008376" cy="30083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280160" y="731520"/>
            <a:ext cx="9631375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Sing: Away in a Manger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Shepherds and their shee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1468869"/>
            <a:ext cx="5105095" cy="38288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731520"/>
            <a:ext cx="53949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Shepherds in the fields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36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 was night. The shepherds were watching their sheep.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Rows of painted angel faces with large dark eyes and outspread wings fill the beams of a church ceiling, separated by bands of patterned crosses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1681050"/>
            <a:ext cx="5105095" cy="340446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731520"/>
            <a:ext cx="53949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Don’t be afraid!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37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“Don’t be afraid, for behold, I bring you good news of great joy which will be to all the people.”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400" dirty="0">
                <a:solidFill>
                  <a:srgbClr val="A614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2:10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A close group of angels with long golden curls and jeweled circlets sing together, mouths open and brows furrowed in concentration, one turning the page of a songbook on a carved wooden lectern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1680505"/>
            <a:ext cx="5105095" cy="340555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731520"/>
            <a:ext cx="53949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Glory to God!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4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“Glory to God in the highest, on earth peace”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400" dirty="0">
                <a:solidFill>
                  <a:srgbClr val="A614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2:14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An angel with good new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728" y="1828800"/>
            <a:ext cx="5730240" cy="429768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280160" y="731520"/>
            <a:ext cx="9631375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Sing: Angels We Have Heard on High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Mary lifts a cloth from the newborn Jesus, whose light shines on the faces of Joseph and the shepherds crowding around the manger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1232759"/>
            <a:ext cx="5105095" cy="430104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731520"/>
            <a:ext cx="53949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Let’s go to Bethlehem!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36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shepherds found the baby, just as the angel said.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note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1660" y="2473452"/>
            <a:ext cx="3008376" cy="30083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280160" y="731520"/>
            <a:ext cx="9631375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Sing: Go, Tell It on the Mountain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Three kings in gold brocade kneel before Mary and the infant Jesus while a vast retinue of courtiers, horses and animals crowds behind them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0" y="1545446"/>
            <a:ext cx="5105095" cy="367566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731520"/>
            <a:ext cx="53949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wise men follow the star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36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star led them to Jesus. They brought gold, frankincense, and myrrh.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Travelers following a sta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728" y="1828800"/>
            <a:ext cx="5730240" cy="429768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280160" y="731520"/>
            <a:ext cx="9631375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Sing: We Three Kings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hear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6564" y="1596497"/>
            <a:ext cx="3573567" cy="35735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731520"/>
            <a:ext cx="53949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Good news for all the people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36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Jesus came for everyone. That means you!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note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1660" y="2473452"/>
            <a:ext cx="3008376" cy="30083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280160" y="731520"/>
            <a:ext cx="9631375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Sing: Joy to the World</a:t>
            </a:r>
            <a:endParaRPr lang="en-US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1280160" y="731520"/>
            <a:ext cx="9631375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wonder…</a:t>
            </a:r>
            <a:endParaRPr lang="en-US" sz="40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36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wonder which part of the pageant you liked best.</a:t>
            </a:r>
            <a:endParaRPr lang="en-US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1 of 7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what town was Jesus born?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North Pole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Rome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Nazareth</a:t>
            </a:r>
            <a:endParaRPr lang="en-US" sz="3000" dirty="0"/>
          </a:p>
        </p:txBody>
      </p:sp>
      <p:sp>
        <p:nvSpPr>
          <p:cNvPr id="18" name="Shape 15"/>
          <p:cNvSpPr/>
          <p:nvPr/>
        </p:nvSpPr>
        <p:spPr>
          <a:xfrm>
            <a:off x="6233008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434176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34176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7193128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Bethlehem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1 of 7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what town was Jesus born?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North Pole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Rome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Nazareth</a:t>
            </a:r>
            <a:endParaRPr lang="en-US" sz="3000" dirty="0"/>
          </a:p>
        </p:txBody>
      </p:sp>
      <p:sp>
        <p:nvSpPr>
          <p:cNvPr id="18" name="Shape 15"/>
          <p:cNvSpPr/>
          <p:nvPr/>
        </p:nvSpPr>
        <p:spPr>
          <a:xfrm>
            <a:off x="6233008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E8F4E6"/>
          </a:solidFill>
          <a:ln w="31750">
            <a:solidFill>
              <a:srgbClr val="2F7D3B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434176" y="3877056"/>
            <a:ext cx="566928" cy="566928"/>
          </a:xfrm>
          <a:prstGeom prst="ellipse">
            <a:avLst/>
          </a:prstGeom>
          <a:solidFill>
            <a:srgbClr val="2F7D3B"/>
          </a:solidFill>
          <a:ln w="12700">
            <a:solidFill>
              <a:srgbClr val="2F7D3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34176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7193128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Bethlehem</a:t>
            </a:r>
            <a:endParaRPr lang="en-US" sz="3000" dirty="0"/>
          </a:p>
        </p:txBody>
      </p:sp>
      <p:sp>
        <p:nvSpPr>
          <p:cNvPr id="22" name="Text 19"/>
          <p:cNvSpPr/>
          <p:nvPr/>
        </p:nvSpPr>
        <p:spPr>
          <a:xfrm>
            <a:off x="685800" y="5074920"/>
            <a:ext cx="1082009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answer is D. </a:t>
            </a:r>
            <a:pPr indent="0" marL="0">
              <a:buNone/>
            </a:pPr>
            <a:r>
              <a:rPr lang="en-US" sz="28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Mary and Joseph went to Bethlehem, and Jesus was born there.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2 of 7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did Mary lay the baby in a manger?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manger was a toy box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There was no room for them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cows asked her to</a:t>
            </a:r>
            <a:endParaRPr lang="en-US" sz="3000" dirty="0"/>
          </a:p>
        </p:txBody>
      </p:sp>
      <p:sp>
        <p:nvSpPr>
          <p:cNvPr id="18" name="Shape 15"/>
          <p:cNvSpPr/>
          <p:nvPr/>
        </p:nvSpPr>
        <p:spPr>
          <a:xfrm>
            <a:off x="6233008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434176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34176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7193128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 was a game</a:t>
            </a:r>
            <a:endParaRPr lang="en-US" sz="3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2 of 7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did Mary lay the baby in a manger?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manger was a toy box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E8F4E6"/>
          </a:solidFill>
          <a:ln w="31750">
            <a:solidFill>
              <a:srgbClr val="2F7D3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2F7D3B"/>
          </a:solidFill>
          <a:ln w="12700">
            <a:solidFill>
              <a:srgbClr val="2F7D3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There was no room for them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cows asked her to</a:t>
            </a:r>
            <a:endParaRPr lang="en-US" sz="3000" dirty="0"/>
          </a:p>
        </p:txBody>
      </p:sp>
      <p:sp>
        <p:nvSpPr>
          <p:cNvPr id="18" name="Shape 15"/>
          <p:cNvSpPr/>
          <p:nvPr/>
        </p:nvSpPr>
        <p:spPr>
          <a:xfrm>
            <a:off x="6233008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434176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34176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7193128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 was a game</a:t>
            </a:r>
            <a:endParaRPr lang="en-US" sz="3000" dirty="0"/>
          </a:p>
        </p:txBody>
      </p:sp>
      <p:sp>
        <p:nvSpPr>
          <p:cNvPr id="22" name="Text 19"/>
          <p:cNvSpPr/>
          <p:nvPr/>
        </p:nvSpPr>
        <p:spPr>
          <a:xfrm>
            <a:off x="685800" y="5074920"/>
            <a:ext cx="1082009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answer is B. </a:t>
            </a:r>
            <a:pPr indent="0" marL="0">
              <a:buNone/>
            </a:pPr>
            <a:r>
              <a:rPr lang="en-US" sz="28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Luke says there was no room for them, so Jesus slept in a feeding box for animals.</a:t>
            </a:r>
            <a:endParaRPr lang="en-US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3 of 7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5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heard the good news out in the fields?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Kings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Fishermen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Shepherds</a:t>
            </a:r>
            <a:endParaRPr lang="en-US" sz="3000" dirty="0"/>
          </a:p>
        </p:txBody>
      </p:sp>
      <p:sp>
        <p:nvSpPr>
          <p:cNvPr id="18" name="Shape 15"/>
          <p:cNvSpPr/>
          <p:nvPr/>
        </p:nvSpPr>
        <p:spPr>
          <a:xfrm>
            <a:off x="6233008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434176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34176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7193128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Soldiers</a:t>
            </a:r>
            <a:endParaRPr lang="en-US" sz="3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3 of 7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5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heard the good news out in the fields?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Kings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Fishermen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E8F4E6"/>
          </a:solidFill>
          <a:ln w="31750">
            <a:solidFill>
              <a:srgbClr val="2F7D3B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2F7D3B"/>
          </a:solidFill>
          <a:ln w="12700">
            <a:solidFill>
              <a:srgbClr val="2F7D3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Shepherds</a:t>
            </a:r>
            <a:endParaRPr lang="en-US" sz="3000" dirty="0"/>
          </a:p>
        </p:txBody>
      </p:sp>
      <p:sp>
        <p:nvSpPr>
          <p:cNvPr id="18" name="Shape 15"/>
          <p:cNvSpPr/>
          <p:nvPr/>
        </p:nvSpPr>
        <p:spPr>
          <a:xfrm>
            <a:off x="6233008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434176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34176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7193128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Soldiers</a:t>
            </a:r>
            <a:endParaRPr lang="en-US" sz="3000" dirty="0"/>
          </a:p>
        </p:txBody>
      </p:sp>
      <p:sp>
        <p:nvSpPr>
          <p:cNvPr id="22" name="Text 19"/>
          <p:cNvSpPr/>
          <p:nvPr/>
        </p:nvSpPr>
        <p:spPr>
          <a:xfrm>
            <a:off x="685800" y="5074920"/>
            <a:ext cx="1082009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answer is C. </a:t>
            </a:r>
            <a:pPr indent="0" marL="0">
              <a:buNone/>
            </a:pPr>
            <a:r>
              <a:rPr lang="en-US" sz="28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 angel brought the good news to shepherds watching their sheep at night.</a:t>
            </a:r>
            <a:endParaRPr lang="en-US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4 of 7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did the angels sing?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Happy birthday!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Glory to God in the highest!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Jingle bells!</a:t>
            </a:r>
            <a:endParaRPr lang="en-US" sz="3000" dirty="0"/>
          </a:p>
        </p:txBody>
      </p:sp>
      <p:sp>
        <p:nvSpPr>
          <p:cNvPr id="18" name="Shape 15"/>
          <p:cNvSpPr/>
          <p:nvPr/>
        </p:nvSpPr>
        <p:spPr>
          <a:xfrm>
            <a:off x="6233008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434176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34176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7193128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Twinkle, twinkle, little star!</a:t>
            </a:r>
            <a:endParaRPr lang="en-US" sz="3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4 of 7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did the angels sing?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Happy birthday!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E8F4E6"/>
          </a:solidFill>
          <a:ln w="31750">
            <a:solidFill>
              <a:srgbClr val="2F7D3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2F7D3B"/>
          </a:solidFill>
          <a:ln w="12700">
            <a:solidFill>
              <a:srgbClr val="2F7D3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Glory to God in the highest!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Jingle bells!</a:t>
            </a:r>
            <a:endParaRPr lang="en-US" sz="3000" dirty="0"/>
          </a:p>
        </p:txBody>
      </p:sp>
      <p:sp>
        <p:nvSpPr>
          <p:cNvPr id="18" name="Shape 15"/>
          <p:cNvSpPr/>
          <p:nvPr/>
        </p:nvSpPr>
        <p:spPr>
          <a:xfrm>
            <a:off x="6233008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434176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34176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7193128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Twinkle, twinkle, little star!</a:t>
            </a:r>
            <a:endParaRPr lang="en-US" sz="3000" dirty="0"/>
          </a:p>
        </p:txBody>
      </p:sp>
      <p:sp>
        <p:nvSpPr>
          <p:cNvPr id="22" name="Text 19"/>
          <p:cNvSpPr/>
          <p:nvPr/>
        </p:nvSpPr>
        <p:spPr>
          <a:xfrm>
            <a:off x="685800" y="5074920"/>
            <a:ext cx="1082009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answer is B. </a:t>
            </a:r>
            <a:pPr indent="0" marL="0">
              <a:buNone/>
            </a:pPr>
            <a:r>
              <a:rPr lang="en-US" sz="28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angels praised God: “Glory to God in the highest, on earth peace.”</a:t>
            </a:r>
            <a:endParaRPr lang="en-US" sz="2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5 of 7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led the wise men to Jesus?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map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rainbow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camel</a:t>
            </a:r>
            <a:endParaRPr lang="en-US" sz="3000" dirty="0"/>
          </a:p>
        </p:txBody>
      </p:sp>
      <p:sp>
        <p:nvSpPr>
          <p:cNvPr id="18" name="Shape 15"/>
          <p:cNvSpPr/>
          <p:nvPr/>
        </p:nvSpPr>
        <p:spPr>
          <a:xfrm>
            <a:off x="6233008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434176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34176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7193128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star</a:t>
            </a:r>
            <a:endParaRPr lang="en-US" sz="3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5 of 7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led the wise men to Jesus?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map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rainbow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camel</a:t>
            </a:r>
            <a:endParaRPr lang="en-US" sz="3000" dirty="0"/>
          </a:p>
        </p:txBody>
      </p:sp>
      <p:sp>
        <p:nvSpPr>
          <p:cNvPr id="18" name="Shape 15"/>
          <p:cNvSpPr/>
          <p:nvPr/>
        </p:nvSpPr>
        <p:spPr>
          <a:xfrm>
            <a:off x="6233008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E8F4E6"/>
          </a:solidFill>
          <a:ln w="31750">
            <a:solidFill>
              <a:srgbClr val="2F7D3B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434176" y="3877056"/>
            <a:ext cx="566928" cy="566928"/>
          </a:xfrm>
          <a:prstGeom prst="ellipse">
            <a:avLst/>
          </a:prstGeom>
          <a:solidFill>
            <a:srgbClr val="2F7D3B"/>
          </a:solidFill>
          <a:ln w="12700">
            <a:solidFill>
              <a:srgbClr val="2F7D3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34176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7193128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star</a:t>
            </a:r>
            <a:endParaRPr lang="en-US" sz="3000" dirty="0"/>
          </a:p>
        </p:txBody>
      </p:sp>
      <p:sp>
        <p:nvSpPr>
          <p:cNvPr id="22" name="Text 19"/>
          <p:cNvSpPr/>
          <p:nvPr/>
        </p:nvSpPr>
        <p:spPr>
          <a:xfrm>
            <a:off x="685800" y="5074920"/>
            <a:ext cx="1082009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answer is D. </a:t>
            </a:r>
            <a:pPr indent="0" marL="0">
              <a:buNone/>
            </a:pPr>
            <a:r>
              <a:rPr lang="en-US" sz="28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wise men followed a star until it stopped over the place where Jesus was.</a:t>
            </a:r>
            <a:endParaRPr lang="en-US" sz="2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6 of 7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gifts did the wise men bring?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Toys and candy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Bread and fish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robe and a ring</a:t>
            </a:r>
            <a:endParaRPr lang="en-US" sz="3000" dirty="0"/>
          </a:p>
        </p:txBody>
      </p:sp>
      <p:sp>
        <p:nvSpPr>
          <p:cNvPr id="18" name="Shape 15"/>
          <p:cNvSpPr/>
          <p:nvPr/>
        </p:nvSpPr>
        <p:spPr>
          <a:xfrm>
            <a:off x="6233008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434176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34176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7193128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Gold, frankincense, and myrrh</a:t>
            </a:r>
            <a:endParaRPr lang="en-US" sz="3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6 of 7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gifts did the wise men bring?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Toys and candy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Bread and fish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robe and a ring</a:t>
            </a:r>
            <a:endParaRPr lang="en-US" sz="3000" dirty="0"/>
          </a:p>
        </p:txBody>
      </p:sp>
      <p:sp>
        <p:nvSpPr>
          <p:cNvPr id="18" name="Shape 15"/>
          <p:cNvSpPr/>
          <p:nvPr/>
        </p:nvSpPr>
        <p:spPr>
          <a:xfrm>
            <a:off x="6233008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E8F4E6"/>
          </a:solidFill>
          <a:ln w="31750">
            <a:solidFill>
              <a:srgbClr val="2F7D3B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434176" y="3877056"/>
            <a:ext cx="566928" cy="566928"/>
          </a:xfrm>
          <a:prstGeom prst="ellipse">
            <a:avLst/>
          </a:prstGeom>
          <a:solidFill>
            <a:srgbClr val="2F7D3B"/>
          </a:solidFill>
          <a:ln w="12700">
            <a:solidFill>
              <a:srgbClr val="2F7D3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34176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7193128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Gold, frankincense, and myrrh</a:t>
            </a:r>
            <a:endParaRPr lang="en-US" sz="3000" dirty="0"/>
          </a:p>
        </p:txBody>
      </p:sp>
      <p:sp>
        <p:nvSpPr>
          <p:cNvPr id="22" name="Text 19"/>
          <p:cNvSpPr/>
          <p:nvPr/>
        </p:nvSpPr>
        <p:spPr>
          <a:xfrm>
            <a:off x="685800" y="5074920"/>
            <a:ext cx="1082009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answer is D. </a:t>
            </a:r>
            <a:pPr indent="0" marL="0">
              <a:buNone/>
            </a:pPr>
            <a:r>
              <a:rPr lang="en-US" sz="28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Matthew tells us they gave Jesus gold, frankincense, and myrrh.</a:t>
            </a:r>
            <a:endParaRPr lang="en-US" sz="2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7 of 7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is the good news of Christmas for?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Only the actors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 the people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Only kings</a:t>
            </a:r>
            <a:endParaRPr lang="en-US" sz="3000" dirty="0"/>
          </a:p>
        </p:txBody>
      </p:sp>
      <p:sp>
        <p:nvSpPr>
          <p:cNvPr id="18" name="Shape 15"/>
          <p:cNvSpPr/>
          <p:nvPr/>
        </p:nvSpPr>
        <p:spPr>
          <a:xfrm>
            <a:off x="6233008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434176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34176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7193128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Only grown-ups</a:t>
            </a:r>
            <a:endParaRPr lang="en-US" sz="3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F585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 7 of 7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1082009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is the good news of Christmas for?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685800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241401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86968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645920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Only the actors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233008" y="210312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E8F4E6"/>
          </a:solidFill>
          <a:ln w="31750">
            <a:solidFill>
              <a:srgbClr val="2F7D3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34176" y="2414016"/>
            <a:ext cx="566928" cy="566928"/>
          </a:xfrm>
          <a:prstGeom prst="ellipse">
            <a:avLst/>
          </a:prstGeom>
          <a:solidFill>
            <a:srgbClr val="2F7D3B"/>
          </a:solidFill>
          <a:ln w="12700">
            <a:solidFill>
              <a:srgbClr val="2F7D3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34176" y="24140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193128" y="210312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 the people</a:t>
            </a:r>
            <a:endParaRPr lang="en-US" sz="3000" dirty="0"/>
          </a:p>
        </p:txBody>
      </p:sp>
      <p:sp>
        <p:nvSpPr>
          <p:cNvPr id="14" name="Shape 11"/>
          <p:cNvSpPr/>
          <p:nvPr/>
        </p:nvSpPr>
        <p:spPr>
          <a:xfrm>
            <a:off x="685800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6968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1645920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Only kings</a:t>
            </a:r>
            <a:endParaRPr lang="en-US" sz="3000" dirty="0"/>
          </a:p>
        </p:txBody>
      </p:sp>
      <p:sp>
        <p:nvSpPr>
          <p:cNvPr id="18" name="Shape 15"/>
          <p:cNvSpPr/>
          <p:nvPr/>
        </p:nvSpPr>
        <p:spPr>
          <a:xfrm>
            <a:off x="6233008" y="3566160"/>
            <a:ext cx="5272888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E6E0D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434176" y="3877056"/>
            <a:ext cx="566928" cy="566928"/>
          </a:xfrm>
          <a:prstGeom prst="ellipse">
            <a:avLst/>
          </a:prstGeom>
          <a:solidFill>
            <a:srgbClr val="F5F1EB"/>
          </a:solidFill>
          <a:ln w="12700">
            <a:solidFill>
              <a:srgbClr val="F5F1EB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34176" y="38770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7193128" y="3566160"/>
            <a:ext cx="41298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9A938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Only grown-ups</a:t>
            </a:r>
            <a:endParaRPr lang="en-US" sz="3000" dirty="0"/>
          </a:p>
        </p:txBody>
      </p:sp>
      <p:sp>
        <p:nvSpPr>
          <p:cNvPr id="22" name="Text 19"/>
          <p:cNvSpPr/>
          <p:nvPr/>
        </p:nvSpPr>
        <p:spPr>
          <a:xfrm>
            <a:off x="685800" y="5074920"/>
            <a:ext cx="1082009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answer is B. </a:t>
            </a:r>
            <a:pPr indent="0" marL="0">
              <a:buNone/>
            </a:pPr>
            <a:r>
              <a:rPr lang="en-US" sz="28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angel said the good news is for all the people. That means you!</a:t>
            </a:r>
            <a:endParaRPr lang="en-US" sz="2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Sta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0560" y="1234440"/>
            <a:ext cx="960120" cy="960120"/>
          </a:xfrm>
          <a:prstGeom prst="rect">
            <a:avLst/>
          </a:prstGeom>
        </p:spPr>
      </p:pic>
      <p:pic>
        <p:nvPicPr>
          <p:cNvPr id="5" name="Image 1" descr="Sta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560" y="914400"/>
            <a:ext cx="960120" cy="960120"/>
          </a:xfrm>
          <a:prstGeom prst="rect">
            <a:avLst/>
          </a:prstGeom>
        </p:spPr>
      </p:pic>
      <p:pic>
        <p:nvPicPr>
          <p:cNvPr id="6" name="Image 2" descr="Star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0" y="1234440"/>
            <a:ext cx="960120" cy="96012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685800" y="2468880"/>
            <a:ext cx="10820095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6000" b="1" dirty="0">
                <a:solidFill>
                  <a:srgbClr val="A6141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Great job!</a:t>
            </a:r>
            <a:endParaRPr lang="en-US" sz="6000" dirty="0"/>
          </a:p>
          <a:p>
            <a:pPr algn="ctr" indent="0" marL="0">
              <a:buNone/>
            </a:pPr>
            <a:r>
              <a:rPr lang="en-US" sz="32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finished all 7 questions.</a:t>
            </a:r>
            <a:endParaRPr lang="en-US" sz="6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DFC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" y="6446520"/>
            <a:ext cx="548640" cy="0"/>
          </a:xfrm>
          <a:prstGeom prst="line">
            <a:avLst/>
          </a:prstGeom>
          <a:noFill/>
          <a:ln w="25400">
            <a:solidFill>
              <a:srgbClr val="A6141C"/>
            </a:solidFill>
            <a:prstDash val="solid"/>
          </a:ln>
        </p:spPr>
      </p:sp>
      <p:pic>
        <p:nvPicPr>
          <p:cNvPr id="4" name="Image 0" descr="hear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6564" y="1596497"/>
            <a:ext cx="3573567" cy="35735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85800" y="731520"/>
            <a:ext cx="539496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spcAft>
                <a:spcPts val="1400"/>
              </a:spcAft>
              <a:buNone/>
            </a:pPr>
            <a:r>
              <a:rPr lang="en-US" sz="4000" b="1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Let’s pray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3600" dirty="0">
                <a:solidFill>
                  <a:srgbClr val="1E1C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Dear God, thank you for baby Jesus. Thank you that your good news is for all the people. Help us share it. Amen.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Georgia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Mainline Christian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no-rehearsal Christmas pageant</dc:title>
  <dc:subject>Sunday school lesson: Luke 2:1–20; Matthew 2:1–12</dc:subject>
  <dc:creator>Mainline Christian</dc:creator>
  <cp:lastModifiedBy>Mainline Christian</cp:lastModifiedBy>
  <cp:revision>1</cp:revision>
  <dcterms:created xsi:type="dcterms:W3CDTF">2026-10-22T13:47:03Z</dcterms:created>
  <dcterms:modified xsi:type="dcterms:W3CDTF">2026-10-22T13:47:03Z</dcterms:modified>
</cp:coreProperties>
</file>