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children. Today’s story comes from Luke 2:1–20.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up the wrapped box and give it a gentle shake. Ask: What could be inside? Let the children guess.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Mary and Joseph went to Bethlehem. There was no room in the guest room. When Mary’s baby was born, she wrapped him in cloth and laid him in a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verse slowly. The angel brought this good news to shepherds working in the fields at night.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Who are all the people? Let the children answer yes to each one. God’s gift of Jesus is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In a manger. A manger is a feeding box for animals. It was Jesus’ first 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In a manger. A manger is a feeding box for animals. It was Jesus’ first 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Shepherds. An angel brought the good news to shepherds watching their sheep at night.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C: Shepherds. An angel brought the good news to shepherds watching their sheep at night.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All the people. The angel said the good news is for all the people. That means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All the people. The angel said the good news is for all the people. That means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children for listening so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children to repeat each line after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1.png"/><Relationship Id="rId3" Type="http://schemas.openxmlformats.org/officeDocument/2006/relationships/image" Target="../media/image-12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91440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Children’s sermon</a:t>
            </a:r>
            <a:endParaRPr lang="en-US" sz="2000" dirty="0"/>
          </a:p>
          <a:p>
            <a:pPr indent="0" marL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37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 news for everyone: a children’s sermon for Christmas Eve</a:t>
            </a:r>
            <a:endParaRPr lang="en-US" sz="2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8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2:1–20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749808" y="5715000"/>
            <a:ext cx="73152" cy="201168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5779008"/>
            <a:ext cx="201168" cy="73152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564184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Mainline Christian</a:t>
            </a:r>
            <a:endParaRPr lang="en-US" sz="1600" dirty="0"/>
          </a:p>
        </p:txBody>
      </p:sp>
      <p:pic>
        <p:nvPicPr>
          <p:cNvPr id="8" name="Image 0" descr="gif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642217"/>
            <a:ext cx="3573567" cy="35735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gif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What’s inside?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present! Who likes presents?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Mary, in a dark brown robe, reclines on a large patterned couch while the swaddled Christ Child lies in a manger above her, watched by an ox and a donkey; angels stand at the sides and the Magi ride in on horseback at the lef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1050"/>
            <a:ext cx="5105095" cy="34044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baby in Bethlehem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laid baby Jesus in a manger, a feeding box for animals.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Mary lifts a cloth from the newborn Jesus, whose light shines on the faces of Joseph and the shepherds crowding around the manger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232759"/>
            <a:ext cx="5105095" cy="430104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“Don’t be afraid, for behold, I bring you good news of great joy which will be to all the people.”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2:10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he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 news for everyone!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Grown-ups and kids. Happy and sad. Near and far. And you!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did Mary lay baby Jesus?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toy box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manger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car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did Mary lay baby Jesus?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toy box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manger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car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manger is a feeding box for animals. It was Jesus’ first bed.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heard the good news first, out in the fields?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Soldiers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Shepherds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heard the good news first, out in the fields?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Soldiers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Shepherds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C.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angel brought the good news to shepherds watching their sheep at night.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the good news for?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grown-ups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the people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kings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the good news for?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grown-ups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the people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kings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angel said the good news is for all the people. That means you!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960120" cy="960120"/>
          </a:xfrm>
          <a:prstGeom prst="rect">
            <a:avLst/>
          </a:prstGeom>
        </p:spPr>
      </p:pic>
      <p:pic>
        <p:nvPicPr>
          <p:cNvPr id="5" name="Image 1" descr="St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914400"/>
            <a:ext cx="960120" cy="960120"/>
          </a:xfrm>
          <a:prstGeom prst="rect">
            <a:avLst/>
          </a:prstGeom>
        </p:spPr>
      </p:pic>
      <p:pic>
        <p:nvPicPr>
          <p:cNvPr id="6" name="Image 2" descr="St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234440"/>
            <a:ext cx="960120" cy="96012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85800" y="2468880"/>
            <a:ext cx="1082009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6000" b="1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job!</a:t>
            </a:r>
            <a:endParaRPr lang="en-US" sz="6000" dirty="0"/>
          </a:p>
          <a:p>
            <a:pPr algn="ctr" indent="0" marL="0">
              <a:buNone/>
            </a:pPr>
            <a:r>
              <a:rPr lang="en-US" sz="32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finished all 3 questions.</a:t>
            </a:r>
            <a:endParaRPr lang="en-US" sz="6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pray</a:t>
            </a:r>
            <a:endParaRPr lang="en-US" sz="40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Dear God, thank you for the gift of Jesus. Thank you that your good news is for all the people. Help us share it. Amen.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Mainline Christian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news for everyone: a children’s sermon for Christmas Eve</dc:title>
  <dc:subject>Children’s sermon: Luke 2:1–20</dc:subject>
  <dc:creator>Mainline Christian</dc:creator>
  <cp:lastModifiedBy>Mainline Christian</cp:lastModifiedBy>
  <cp:revision>1</cp:revision>
  <dcterms:created xsi:type="dcterms:W3CDTF">2026-10-22T13:47:11Z</dcterms:created>
  <dcterms:modified xsi:type="dcterms:W3CDTF">2026-10-22T13:47:11Z</dcterms:modified>
</cp:coreProperties>
</file>