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children. Today’s story comes from Luke 2:22–40.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 up the timer. Ask: What do we use timers for? Then set it for thirty seconds and wait together until it rings.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Simeon and Anna loved God. They waited and prayed for years. Rembrandt painted this old woman reading, and the museum that owns it thinks she is Anna.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day Mary and Joseph brought baby Jesus to the temple. Simeon held him and praised God. The waiting was over!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verse slowly. At that very hour, right on time, Anna thanked God and told everyone about Jesus.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 keeps promises. God is with us while we wait, and we can thank God and tell others the good news, just like Anna.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Simeon and Anna. Simeon and Anna waited many years for the one God promised.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A: Simeon and Anna. Simeon and Anna waited many years for the one God promised.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At the temple. Mary and Joseph brought Jesus to the temple, God’s house in Jerusalem.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A: At the temple. Mary and Joseph brought Jesus to the temple, God’s house in Jerusalem.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She thanked God and told everyone. Anna gave thanks to God and told everyone about Jesus.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B: She thanked God and told everyone. Anna gave thanks to God and told everyone about Jesus.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 children for listening so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children to repeat each line after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1.png"/><Relationship Id="rId3" Type="http://schemas.openxmlformats.org/officeDocument/2006/relationships/image" Target="../media/image-13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914400"/>
            <a:ext cx="53949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spcAft>
                <a:spcPts val="1000"/>
              </a:spcAft>
              <a:buNone/>
            </a:pPr>
            <a:r>
              <a:rPr lang="en-US" sz="20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Children’s sermon</a:t>
            </a:r>
            <a:endParaRPr lang="en-US" sz="2000" dirty="0"/>
          </a:p>
          <a:p>
            <a:pPr indent="0" marL="0">
              <a:lnSpc>
                <a:spcPct val="105000"/>
              </a:lnSpc>
              <a:spcAft>
                <a:spcPts val="1200"/>
              </a:spcAft>
              <a:buNone/>
            </a:pPr>
            <a:r>
              <a:rPr lang="en-US" sz="37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Simeon and Anna waited: a children’s sermon for the Sunday after Christmas</a:t>
            </a:r>
            <a:endParaRPr lang="en-US" sz="2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800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2:22–40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749808" y="5715000"/>
            <a:ext cx="73152" cy="201168"/>
          </a:xfrm>
          <a:prstGeom prst="rect">
            <a:avLst/>
          </a:prstGeom>
          <a:solidFill>
            <a:srgbClr val="A6141C"/>
          </a:solidFill>
          <a:ln w="12700">
            <a:solidFill>
              <a:srgbClr val="A6141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5779008"/>
            <a:ext cx="201168" cy="73152"/>
          </a:xfrm>
          <a:prstGeom prst="rect">
            <a:avLst/>
          </a:prstGeom>
          <a:solidFill>
            <a:srgbClr val="A6141C"/>
          </a:solidFill>
          <a:ln w="12700">
            <a:solidFill>
              <a:srgbClr val="A6141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60120" y="5641848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Mainline Christian</a:t>
            </a:r>
            <a:endParaRPr lang="en-US" sz="1600" dirty="0"/>
          </a:p>
        </p:txBody>
      </p:sp>
      <p:pic>
        <p:nvPicPr>
          <p:cNvPr id="8" name="Image 0" descr="su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642217"/>
            <a:ext cx="3573567" cy="35735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su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596497"/>
            <a:ext cx="3573567" cy="3573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Waiting is hard!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hard for you to wait for?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An old woman in a fur-trimmed red cloak and a gold headscarf reads a large open book, her hand resting on the page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681050"/>
            <a:ext cx="5105095" cy="34044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Simeon and Anna waited.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They waited many years for the one God promised.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A baby is brought to the temp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468869"/>
            <a:ext cx="5105095" cy="38288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Ding! Baby Jesus came.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Mary and Joseph brought him to the temple.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temp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596497"/>
            <a:ext cx="3573567" cy="3573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39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“Coming up at that very hour, she gave thanks to the Lord, and spoke of him to all those who were looking for redemption in Jerusalem.”</a:t>
            </a:r>
            <a:endParaRPr lang="en-US" sz="39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2:38</a:t>
            </a:r>
            <a:endParaRPr lang="en-US" sz="3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hea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596497"/>
            <a:ext cx="3573567" cy="3573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is with us while we wait.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good thing comes, we can say thank you!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1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waited a long time to see baby Jesus?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Simeon and Anna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fisherman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big lion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1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waited a long time to see baby Jesus?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Simeon and Anna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fisherman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big lion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A.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Simeon and Anna waited many years for the one God promised.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2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did Simeon and Anna meet baby Jesus?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the temple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a boat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the beach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2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did Simeon and Anna meet baby Jesus?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the temple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a boat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the beach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A.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Mary and Joseph brought Jesus to the temple, God’s house in Jerusalem.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3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did Anna do when she saw Jesus?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 went to sleep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 thanked God and told everyone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 hid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3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did Anna do when she saw Jesus?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 went to sleep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 thanked God and told everyone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 hid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B.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Anna gave thanks to God and told everyone about Jesus.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St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0560" y="1234440"/>
            <a:ext cx="960120" cy="960120"/>
          </a:xfrm>
          <a:prstGeom prst="rect">
            <a:avLst/>
          </a:prstGeom>
        </p:spPr>
      </p:pic>
      <p:pic>
        <p:nvPicPr>
          <p:cNvPr id="5" name="Image 1" descr="Sta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914400"/>
            <a:ext cx="960120" cy="960120"/>
          </a:xfrm>
          <a:prstGeom prst="rect">
            <a:avLst/>
          </a:prstGeom>
        </p:spPr>
      </p:pic>
      <p:pic>
        <p:nvPicPr>
          <p:cNvPr id="6" name="Image 2" descr="Sta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234440"/>
            <a:ext cx="960120" cy="96012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85800" y="2468880"/>
            <a:ext cx="1082009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6000" b="1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Great job!</a:t>
            </a:r>
            <a:endParaRPr lang="en-US" sz="6000" dirty="0"/>
          </a:p>
          <a:p>
            <a:pPr algn="ctr" indent="0" marL="0">
              <a:buNone/>
            </a:pPr>
            <a:r>
              <a:rPr lang="en-US" sz="32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finished all 3 questions.</a:t>
            </a:r>
            <a:endParaRPr lang="en-US" sz="6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280160" y="731520"/>
            <a:ext cx="9631375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Let’s pray</a:t>
            </a:r>
            <a:endParaRPr lang="en-US" sz="40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Dear God, thank you for keeping your promises. Be with us while we wait, and help us tell others about Jesus. Amen.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Mainline Christian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Simeon and Anna waited: a children’s sermon for the Sunday after Christmas</dc:title>
  <dc:subject>Children’s sermon: Luke 2:22–40</dc:subject>
  <dc:creator>Mainline Christian</dc:creator>
  <cp:lastModifiedBy>Mainline Christian</cp:lastModifiedBy>
  <cp:revision>1</cp:revision>
  <dcterms:created xsi:type="dcterms:W3CDTF">2026-10-22T13:47:11Z</dcterms:created>
  <dcterms:modified xsi:type="dcterms:W3CDTF">2026-10-22T13:47:11Z</dcterms:modified>
</cp:coreProperties>
</file>