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1:26–38.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God sends a very special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Advent wreath. Many churches name the candles hope, peace, joy, and love. Today we light the last one, the candle of love. Christmas is almost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ago, a young woman named Mary lived in Nazareth. It was a little town with dusty roads and small houses. Mary was going to marry a man named Joseph. Joseph came from the family of King David.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day God sent a messenger to Mary: the angel Gabriel. This picture comes from an Armenian Gospel book made about 750 years ago. Can you see the red yarn in Mary’s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Gabriel said hello in a wonderful way. “Rejoice, you highly favored one! The Lord is with you.” That means: Be glad, Mary! God loves you, and God is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was surprised. She was troubled, too. Why would an angel come to her? What could this message mean?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Gabriel said, “Don’t be afraid, Mary, for you have found favor with God.” Favor means that God is pleased with you and loves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Gabriel said Mary would have a baby boy. She would name him Jesus. He would be called the Son of God. He would be a king like David, and his kingdom would never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asked, “How can this be?” Gabriel said God’s Holy Spirit would make it happen. Then he told her more good news. Her relative Elizabeth was going to have a baby too, even though everyone thought she was too 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 thought about everything the angel said. Then she said yes. Henry Ossawa Tanner painted this picture in 1898. He painted the angel as a column of golden light. Mary looks up, ready to listen.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chose an ordinary young woman in a small town. God’s love comes to ordinary people and ordinary places. It comes to you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children time to think. Some may want to answer, and some may want to keep their answer in their hearts.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Gabriel. God sent the angel Gabriel to Mary in Nazareth.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Gabriel. God sent the angel Gabriel to Mary in Nazareth.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In Nazareth. Mary lived in Nazareth, a small town in Galilee.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In Nazareth. Mary lived in Nazareth, a small town in Galilee.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 Lord is with you!”. Gabriel said, “Rejoice, you highly favored one! The Lord is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“The Lord is with you!”. Gabriel said, “Rejoice, you highly favored one! The Lord is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Surprised and troubled. Mary wondered what the message meant, so Gabriel said, “Don’t be afraid.”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Surprised and troubled. Mary wondered what the message meant, so Gabriel said, “Don’t be afraid.”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Jesus. Gabriel told Mary to name her baby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Jesus. Gabriel told Mary to name her baby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Yes. Mary said she was ready to do what God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Yes. Mary said she was ready to do what God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God’s love comes close to everyone. God sent a message of love to Mary in a small town, and Jesus came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God’s love comes close to everyone. God sent a message of love to Mary in a small town, and Jesus came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“Don’t be afraid” (open your hands and shake your head gently). “Mary” (wave hello). “For you have found favor” (hug yourself). “With God” (point up). Say it in a whisper, then in a normal voice, then with a big smile.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angel first. Help with cutting and taping as needed. Angels in Bible art look many different ways, so children may draw their angel however they imagine.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out a new way to move each turn: tiptoe, hop, or walk like a penguin. Everyone gets a turn to be Gabriel and a turn in the chair.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1.png"/><Relationship Id="rId3" Type="http://schemas.openxmlformats.org/officeDocument/2006/relationships/image" Target="../media/image-29-1.png"/><Relationship Id="rId4" Type="http://schemas.openxmlformats.org/officeDocument/2006/relationships/slideLayout" Target="../slideLayouts/slideLayout1.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Love: Mary says yes</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1:26–38</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n angel visits Mary">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ett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Do you like getting mail? What is the best message you ever got?</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wreath">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candle of love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Today many churches light the fourth Advent candle. It is the candle of love.</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illag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young woman named Mary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Mary lived in Nazareth, a small town. She was going to marry Joseph.</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he winged angel Gabriel, in a blue tunic and pink robe, strides toward Mary with his hand raised in greeting; Mary, in a blue mantle, stands holding red yarn before a gold ground, inside a twisted border of red, white, and blue.">    </p:cNvPr>
          <p:cNvPicPr>
            <a:picLocks noChangeAspect="1"/>
          </p:cNvPicPr>
          <p:nvPr/>
        </p:nvPicPr>
        <p:blipFill>
          <a:blip r:embed="rId1"/>
          <a:stretch>
            <a:fillRect/>
          </a:stretch>
        </p:blipFill>
        <p:spPr>
          <a:xfrm>
            <a:off x="6400800" y="1680875"/>
            <a:ext cx="5105095" cy="340481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sent an angel.</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sent the angel Gabriel to Mary with a message.</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golden-winged angel in a pink robe bows with crossed hands before Mary, who sits in a blue mantle under a slender colonnade with a book open on her lap.">    </p:cNvPr>
          <p:cNvPicPr>
            <a:picLocks noChangeAspect="1"/>
          </p:cNvPicPr>
          <p:nvPr/>
        </p:nvPicPr>
        <p:blipFill>
          <a:blip r:embed="rId1"/>
          <a:stretch>
            <a:fillRect/>
          </a:stretch>
        </p:blipFill>
        <p:spPr>
          <a:xfrm>
            <a:off x="6400800" y="1682180"/>
            <a:ext cx="5105095" cy="3402199"/>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Lord is with you!”</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Gabriel said, “Rejoice, you highly favored one! The Lord is with you.”</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lou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Mary was troubled.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Mary wondered what this message could mean.</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ngel">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“Don’t be afraid, Mary!”</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“Don’t be afraid, Mary, for you have found favor with God.”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1:30</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aby">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You will have a baby.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“Name him Jesus.” He will be God’s Son, and his kingdom will never end.</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dov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“How can this be?”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Gabriel said, “Nothing spoken by God is impossible.”</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young Mary in rumpled robes sits on her bed and looks up calmly at a column of golden light in her room.">    </p:cNvPr>
          <p:cNvPicPr>
            <a:picLocks noChangeAspect="1"/>
          </p:cNvPicPr>
          <p:nvPr/>
        </p:nvPicPr>
        <p:blipFill>
          <a:blip r:embed="rId1"/>
          <a:stretch>
            <a:fillRect/>
          </a:stretch>
        </p:blipFill>
        <p:spPr>
          <a:xfrm>
            <a:off x="6400800" y="1322098"/>
            <a:ext cx="5105095" cy="4122364"/>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Mary said yes!</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“Behold, the servant of the Lord; let it be done to me according to your word.”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1:38</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God’s love came close.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Jesus is God’s gift of love for everyone. God’s love is for you too.</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Mary felt when the angel came.</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message of love God has for you.</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the angel’s name?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Gabriel</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Goliath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Zacchaeus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Noah</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the angel’s name?</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Gabriel</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Goliath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Zacchaeus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Noah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God sent the angel Gabriel to Mary in Nazareth.</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Mary live?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Egypt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Under the sea</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the moon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Nazareth</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Mary live?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Egypt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Under the sea</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the moon</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In Nazareth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Mary lived in Nazareth, a small town in Galilee.</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angel say to Mary first?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 to your room!”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“Pack your bags!”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Lord is with you!”</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angel say to Mary first?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 to your room!”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“Pack your bags!”</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 Lord is with you!”</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Gabriel said, “Rejoice, you highly favored one! The Lord is with you.”</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Mary feel when the angel came?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Surprised and troubled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Sleepy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Hungry for pizza</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Mary feel when the angel came?</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Surprised and troubled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Sleepy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Hungry for pizza</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Mary wondered what the message meant, so Gabriel said, “Don’t be afraid.”</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300" b="1" dirty="0">
                <a:solidFill>
                  <a:srgbClr val="1E1C1A"/>
                </a:solidFill>
                <a:latin typeface="Georgia" pitchFamily="34" charset="0"/>
                <a:ea typeface="Georgia" pitchFamily="34" charset="-122"/>
                <a:cs typeface="Georgia" pitchFamily="34" charset="-120"/>
              </a:rPr>
              <a:t>What name did the angel give for Mary’s baby?</a:t>
            </a:r>
            <a:endParaRPr lang="en-US" sz="33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John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David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Gabriel</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300" b="1" dirty="0">
                <a:solidFill>
                  <a:srgbClr val="1E1C1A"/>
                </a:solidFill>
                <a:latin typeface="Georgia" pitchFamily="34" charset="0"/>
                <a:ea typeface="Georgia" pitchFamily="34" charset="-122"/>
                <a:cs typeface="Georgia" pitchFamily="34" charset="-120"/>
              </a:rPr>
              <a:t>What name did the angel give for Mary’s baby?</a:t>
            </a:r>
            <a:endParaRPr lang="en-US" sz="33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John</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David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Gabriel</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Gabriel told Mary to name her baby Jesus.</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Mary say to God?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 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Yes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Maybe later</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Mary say to God?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No 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Yes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Maybe later</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Mary said she was ready to do what God asked.</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this story show us about God?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only visits kings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far away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God’s love comes close to everyone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loves only grown-ups</a:t>
            </a:r>
            <a:endParaRPr lang="en-US" sz="3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this story show us about God?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only visits kings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is far away</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God’s love comes close to everyone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loves only grown-ups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God sent a message of love to Mary in a small town, and Jesus came for everyone.</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“Don’t be afraid, Mary, for you have found favor with God.”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1:30</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message angel</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the paper plate in half.</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Roll one half into a cone and tape it.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the other half into two wings.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Tape on the wings and glue on a head.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Add the message: The Lord is with you.</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Good-news messenger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Gabriel carries the envelope to the chair.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Gabriel says, “Good news! God loves you!”</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Open it, hold up the heart, and say, “Yes!”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Switch places and play again.</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Mary, who said yes. Thank you for Jesus, your gift of love.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Love: Mary says yes</dc:title>
  <dc:subject>Sunday school lesson: Luke 1:26–38</dc:subject>
  <dc:creator>Mainline Christian</dc:creator>
  <cp:lastModifiedBy>Mainline Christian</cp:lastModifiedBy>
  <cp:revision>1</cp:revision>
  <dcterms:created xsi:type="dcterms:W3CDTF">2026-10-22T13:47:01Z</dcterms:created>
  <dcterms:modified xsi:type="dcterms:W3CDTF">2026-10-22T13:47:01Z</dcterms:modified>
</cp:coreProperties>
</file>