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Isaiah 61:1–4, 8–11; Psalm 126; John 1:6–8, 19–28.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 we will meet a man who had the best news of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Advent wreath. Many churches name the candles hope, peace, joy, and love. Today is the third Sunday of Advent, so we light the third candle. It is pink, and it stands for joy. Christmas is getting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ago, God sent a man named John. He lived out in the wilderness, a wild, dry place. He wore rough clothes made of camel hair, and he ate locusts and wild honey! Crowds came to the river to hear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Everyone was talking about John. So leaders in the big city of Jerusalem sent priests and temple helpers to find him. They walked all the way to the river and asked, “Who are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shout “No!” with John. First John told them, “I am not the Christ.” The Christ was the special king God promised. He said no when they asked if he was Elijah, and no again when they asked if he was the prophet.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said, “I am the voice of one crying in the wilderness, ‘Make straight the way of the Lord.’” He meant: Get ready! God is coming. It is like fixing the road for a very special visitor.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helpers asked why John baptized people. John said, “I baptize with water. Someone is standing among you right now, and you do not know him yet. I am not even worthy to untie his sandals.” John was talking about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verse slowly. John’s job was to point to the light, and the light is Jesus. In this old mosaic from a great church in Istanbul, John turns toward Jesus. Mary is on the other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 John sad that everyone would look at Jesus? No! He was full of joy. Even before he was born, baby John leaped for joy when Mary came to visit his mother, Elizabeth. Jesus is like a light in the dark, and his light is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verse comes from Psalm 126, one of today’s readings. God’s people sang it when God brought them home. Say: God has done great things for us too. That gives us joy!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dream up ideas. Kindness, sharing, and inviting a friend are all ways of shining God’s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In the Jordan River. John lived in the wilderness and baptized people in the Jordan River.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In the Jordan River. John lived in the wilderness and baptized people in the Jordan River.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“Who are you?”. They wanted to know who John was and why he baptized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“Who are you?”. They wanted to know who John was and why he baptized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No, he told people about the light. God sent John to tell everyone about the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No, he told people about the light. God sent John to tell everyone about the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Jesus. John pointed to Jesus, who brings God’s light and love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Jesus. John pointed to Jesus, who brings God’s light and love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was not worthy to untie his sandals. John knew that Jesus was greater than he was, and that made him glad.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He was not worthy to untie his sandals. John knew that Jesus was greater than he was, and that made him glad.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It is the candle of joy. The third Sunday of Advent is a Sunday of joy, because Christmas is getting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It is the candle of joy. The third Sunday of Advent is a Sunday of joy, because Christmas is getting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Everyone. John came so that all people could hear about the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Everyone. John came so that all people could hear about the 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“The LORD” (point up). “Has done great things” (spread your arms wide). “For us” (hug yourself). “And we are glad” (big smile and jazz hands). Say it softly, then louder, then with your biggest smile.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lantern first. Draw the cutting line for children who need help. Remind them to stop cutting at the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flashlight pointed at the walls and the stars, never at anyone’s eyes. Everyone stays seated, and everyone gets a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1.png"/><Relationship Id="rId3" Type="http://schemas.openxmlformats.org/officeDocument/2006/relationships/image" Target="../media/image-28-1.png"/><Relationship Id="rId4" Type="http://schemas.openxmlformats.org/officeDocument/2006/relationships/slideLayout" Target="../slideLayouts/slideLayout1.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4900" b="1" dirty="0">
                <a:solidFill>
                  <a:srgbClr val="1E1C1A"/>
                </a:solidFill>
                <a:latin typeface="Georgia" pitchFamily="34" charset="0"/>
                <a:ea typeface="Georgia" pitchFamily="34" charset="-122"/>
                <a:cs typeface="Georgia" pitchFamily="34" charset="-120"/>
              </a:rPr>
              <a:t>Joy: John points to the light</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Isaiah 61:1–4, 8–11; Psalm 126; John 1:6–8, 19–28</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A shining candle">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u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What good news makes you so happy that you want to tell everyone?</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wreath">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candle of joy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Today many churches light the pink candle. It is the candle of joy.</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t the river">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 sent a man named John.</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John lived in the wilderness. He baptized people in the Jordan River.</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templ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“Who are you?”</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Leaders in Jerusalem sent helpers to ask John who he was.</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No, no, no!</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“Are you Elijah?” “Are you the prophet?” John said, “No.”</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ad through the hil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voice in the wilderness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John said, “Make straight the way of the Lord!”</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andals">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Someone is coming!</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Someone greater was already among them. John was not worthy to untie his sandals.</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gold mosaic of Christ holding a book and raising his hand in blessing, between the Virgin Mary and John the Baptist, who turn toward him; the lower half of the mosaic has been lost to bare plaster.">    </p:cNvPr>
          <p:cNvPicPr>
            <a:picLocks noChangeAspect="1"/>
          </p:cNvPicPr>
          <p:nvPr/>
        </p:nvPicPr>
        <p:blipFill>
          <a:blip r:embed="rId1"/>
          <a:stretch>
            <a:fillRect/>
          </a:stretch>
        </p:blipFill>
        <p:spPr>
          <a:xfrm>
            <a:off x="6400800" y="1898016"/>
            <a:ext cx="5105095" cy="297052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John pointed to the light.</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“He was not the light, but was sent that he might testify about the light.”</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John 1:8</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shining candle">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John was full of joy!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John was glad to point to Jesus. Jesus brings God’s love to everyone.</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un">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 are glad!</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“The LORD has done great things for us, and we are glad.”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Psalm 126:3</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why John was so happy to point to someone else.</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you could point someone to God’s light this week.</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John baptize people?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swimming pool</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big castle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 a ship at sea</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the Jordan River</a:t>
            </a:r>
            <a:endParaRPr lang="en-US" sz="3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John baptize people?</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swimming pool</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big castle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 a ship at sea</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In the Jordan River</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John lived in the wilderness and baptized people in the Jordan River.</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300" b="1" dirty="0">
                <a:solidFill>
                  <a:srgbClr val="1E1C1A"/>
                </a:solidFill>
                <a:latin typeface="Georgia" pitchFamily="34" charset="0"/>
                <a:ea typeface="Georgia" pitchFamily="34" charset="-122"/>
                <a:cs typeface="Georgia" pitchFamily="34" charset="-120"/>
              </a:rPr>
              <a:t>What did the helpers from Jerusalem ask John?</a:t>
            </a:r>
            <a:endParaRPr lang="en-US" sz="33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“What is for lunch?”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“Where is your dog?”</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“Who are you?”</a:t>
            </a:r>
            <a:endParaRPr lang="en-US" sz="3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300" b="1" dirty="0">
                <a:solidFill>
                  <a:srgbClr val="1E1C1A"/>
                </a:solidFill>
                <a:latin typeface="Georgia" pitchFamily="34" charset="0"/>
                <a:ea typeface="Georgia" pitchFamily="34" charset="-122"/>
                <a:cs typeface="Georgia" pitchFamily="34" charset="-120"/>
              </a:rPr>
              <a:t>What did the helpers from Jerusalem ask John?</a:t>
            </a:r>
            <a:endParaRPr lang="en-US" sz="33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“What is for lunch?”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“Where is your dog?”</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“Who are you?”</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They wanted to know who John was and why he baptized people.</a:t>
            </a: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Was John the light?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Yes, he glowed in the dark</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Yes, he was a lamp</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No, he told people about the light</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Was John the light?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Yes, he glowed in the dark</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Yes, he was a lamp</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No, he told people about the light</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God sent John to tell everyone about the light.</a:t>
            </a: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the light that John pointed to?</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moon</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campfire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birthday candle</a:t>
            </a:r>
            <a:endParaRPr lang="en-US" sz="3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the light that John pointed to?</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moon</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campfire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birthday candle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John pointed to Jesus, who brings God’s light and love to everyone.</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did John say about the one coming after him?</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was always late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had a pet camel</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2900" dirty="0">
                <a:solidFill>
                  <a:srgbClr val="1E1C1A"/>
                </a:solidFill>
                <a:latin typeface="Georgia" pitchFamily="34" charset="0"/>
                <a:ea typeface="Georgia" pitchFamily="34" charset="-122"/>
                <a:cs typeface="Georgia" pitchFamily="34" charset="-120"/>
              </a:rPr>
              <a:t>He was not worthy to untie his sandals</a:t>
            </a:r>
            <a:endParaRPr lang="en-US" sz="2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did John say about the one coming after him?</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was always late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had a pet camel</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2900" b="1" dirty="0">
                <a:solidFill>
                  <a:srgbClr val="1E1C1A"/>
                </a:solidFill>
                <a:latin typeface="Georgia" pitchFamily="34" charset="0"/>
                <a:ea typeface="Georgia" pitchFamily="34" charset="-122"/>
                <a:cs typeface="Georgia" pitchFamily="34" charset="-120"/>
              </a:rPr>
              <a:t>He was not worthy to untie his sandals</a:t>
            </a:r>
            <a:endParaRPr lang="en-US" sz="29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John knew that Jesus was greater than he was, and that made him glad.</a:t>
            </a:r>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Why do many churches light a pink candle today?</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Pink is the only color left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It is the candle of joy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make the room smell nice</a:t>
            </a:r>
            <a:endParaRPr lang="en-US" sz="3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Why do many churches light a pink candle today?</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Pink is the only color left</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It is the candle of joy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make the room smell nice</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The third Sunday of Advent is a Sunday of joy, because Christmas is getting close.</a:t>
            </a:r>
            <a:endParaRPr lang="en-US" sz="2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God’s good news for?</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grown-ups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Everyone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kings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people who are never sad</a:t>
            </a:r>
            <a:endParaRPr lang="en-US" sz="3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God’s good news for?</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grown-ups</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Everyone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kings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people who are never sad</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John came so that all people could hear about the light.</a:t>
            </a:r>
            <a:endParaRPr lang="en-US" sz="2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erse card">    </p:cNvPr>
          <p:cNvPicPr>
            <a:picLocks noChangeAspect="1"/>
          </p:cNvPicPr>
          <p:nvPr/>
        </p:nvPicPr>
        <p:blipFill>
          <a:blip r:embed="rId1"/>
          <a:stretch>
            <a:fillRect/>
          </a:stretch>
        </p:blipFill>
        <p:spPr>
          <a:xfrm>
            <a:off x="6400800" y="830732"/>
            <a:ext cx="5105095" cy="5105095"/>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“The LORD has done great things for us, and we are glad.”</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Psalm 126:3</a:t>
            </a:r>
            <a:endParaRPr lang="en-US" sz="4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joy lantern</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Decorate one side of your paper.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Fold it in half the long way, colored side out.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slits from the fold to the line.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Unfold, roll it into a tube, and tape it.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Tape on a paper handle.</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Shine the light</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Shine the flashlight on a star.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Everyone points and says, “Get ready!”</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Pass the flashlight to the next friend.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Find the Jesus star? Shout, “Jesus is the light!”</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candl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John, who pointed to the light. Fill us with joy, and help us share it.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Joy: John points to the light</dc:title>
  <dc:subject>Sunday school lesson: Isaiah 61:1–4, 8–11; Psalm 126; John 1:6–8, 19–28</dc:subject>
  <dc:creator>Mainline Christian</dc:creator>
  <cp:lastModifiedBy>Mainline Christian</cp:lastModifiedBy>
  <cp:revision>1</cp:revision>
  <dcterms:created xsi:type="dcterms:W3CDTF">2026-10-22T13:47:00Z</dcterms:created>
  <dcterms:modified xsi:type="dcterms:W3CDTF">2026-10-22T13:47:00Z</dcterms:modified>
</cp:coreProperties>
</file>