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Mark 13:24–37; Isaiah 64:1–9.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 we start a season of waiting. It is called Advent.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Advent means coming. For four Sundays, the church gets ready to remember that Jesus was born. We also wait with hope for the day God makes the whole world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Advent wreath. The circle has no end, like God’s love. Many churches call the first candle the candle of hope. Light it, or switch it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and four friends sat on a hill called the Mount of Olives. They could see the big temple in Jerusalem. His friends had a question: When will God make everything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used big picture words. The sun and moon might go dark. The stars might seem to fall. But then Jesus would come with God’s great glory, and angels would gather God’s people from every corner of the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said to look at the fig tree. When it grows new leaves, you know summer is near. But no one knows the exact day. Not even the angels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Jesus told a little story. A man went away on a long trip. He gave each helper a job to do. And he told the doorkeeper to keep watch.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knew when the man would come home. Do the motions together: yawn for evening, rest your head for midnight, crow for the rooster, stretch up high for morning.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said this to his four friends. He says it to everyone, and that means you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before Jesus, God’s people had a very hard time. Their city was broken, and they were sad. A prophet prayed: God, open up the sky and come help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Pretend to shape clay in your hands. A potter keeps working the clay until it is just right. God made each one of us, and God keeps working with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painting by William Holman Hunt shows Jesus holding a lamp and knocking at a door. Jesus said, “I am the light of the world.” In Advent we stay awake for God’s light. We can see it in kind words and helping hands.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hopes are tender, like hoping a sick grandparent gets well. Thank each child for sharing.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Coming. Advent means coming. We get ready to remember that Jesus came.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Coming. Advent means coming. We get ready to remember that Jesus came.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To keep watch. The man told the doorkeeper to watch for him to come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To keep watch. The man told the doorkeeper to watch for him to come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Nobody knew. He might come in the evening, at midnight, when the rooster crows, or in the morning.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Nobody knew. He might come in the evening, at midnight, when the rooster crows, or in the morning.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Watch!. Jesus said, “What I tell you, I tell all: Watch!”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Watch!. Jesus said, “What I tell you, I tell all: Watch!”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 Isaiah prayed, “We are the clay and you our potter.”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God. Isaiah prayed, “We are the clay and you our potter.”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Hope. Hope means we know something good is coming.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Hope. Hope means we know something good is coming.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God’s light is coming to us. Jesus brings God’s light and love to everyone. Good news is worth the wait!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God’s light is coming to us. Jesus brings God’s light and love to everyone. Good news is worth the wait!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“Watch” (hand above your eyes, look far away). “Keep alert” (sit up tall, eyes wide open). “And pray” (fold your hands). Say it like a sleepy person, then a little more awake, then wide awake!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wreath first. Put the other three flames in an envelope so children can add one at home each Sunday.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out the times in any order, faster and faster. Every so often, knock on the door. Nobody is ever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1.png"/><Relationship Id="rId3" Type="http://schemas.openxmlformats.org/officeDocument/2006/relationships/image" Target="../media/image-30-1.png"/><Relationship Id="rId4" Type="http://schemas.openxmlformats.org/officeDocument/2006/relationships/slideLayout" Target="../slideLayouts/slideLayout1.xml"/><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4900" b="1" dirty="0">
                <a:solidFill>
                  <a:srgbClr val="1E1C1A"/>
                </a:solidFill>
                <a:latin typeface="Georgia" pitchFamily="34" charset="0"/>
                <a:ea typeface="Georgia" pitchFamily="34" charset="-122"/>
                <a:cs typeface="Georgia" pitchFamily="34" charset="-120"/>
              </a:rPr>
              <a:t>Hope: stay awake for God’s light</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Mark 13:24–37; Isaiah 64:1–9</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An Advent wreath">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What is the hardest thing you ever had to wait for?</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wreath">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It’s Advent!</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Advent is four Sundays of waiting. We get ready for Christmas.</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andl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candle of hope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Hope means something good is coming, even before we can see it.</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tre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Jesus talked with his friends.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They asked, “When will these things be?”</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u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God’s light will shine.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Even on the darkest day, God will gather God’s people from near and far.</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lou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Who knows when?</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No one knows the day or the hour. Only God knows.</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ous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man went on a trip.</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He gave each helper a job. The doorkeeper had to watch the door.</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moo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When will he come home?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In the evening? At midnight? When the rooster crows? In the morning?</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lamp">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Jesus said, “Watch!”</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“What I tell you, I tell all: Watch!”</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Mark 13:37</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lou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God’s people waited long ago.</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A prophet prayed, “Oh that you would tear the heavens, that you would come down.”</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ja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 are the clay.</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“We are the clay and you our potter. We all are the work of your hand.”</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Isaiah 64:8</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hrist, crowned with thorns and holding a lantern, knocks at an overgrown door in a moonlit orchard.">    </p:cNvPr>
          <p:cNvPicPr>
            <a:picLocks noChangeAspect="1"/>
          </p:cNvPicPr>
          <p:nvPr/>
        </p:nvPicPr>
        <p:blipFill>
          <a:blip r:embed="rId1"/>
          <a:stretch>
            <a:fillRect/>
          </a:stretch>
        </p:blipFill>
        <p:spPr>
          <a:xfrm>
            <a:off x="6400800" y="1681050"/>
            <a:ext cx="5105095" cy="3404460"/>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Jesus brings God’s light.</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We wait for Christmas, when we remember that Jesus was born.</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what the doorkeeper did all night long.</a:t>
            </a:r>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what you are hoping for this Advent.</a:t>
            </a:r>
            <a:endParaRPr lang="en-US"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the word Advent mean?</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Sleeping</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Shopping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Snowing</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Coming</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the word Advent mean?</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Sleeping</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Shopping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Snowing</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Coming</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Advent means coming. We get ready to remember that Jesus came.</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job did the doorkeeper have?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bake bread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catch fish</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go to sleep</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keep watch</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job did the doorkeeper have?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bake bread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catch fish</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go to sleep</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To keep watch</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The man told the doorkeeper to watch for him to come home.</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When would the man come home?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At lunchtime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Nobody knew</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 his birthday</a:t>
            </a:r>
            <a:endParaRPr lang="en-US" sz="3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When would the man come home?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At lunchtime</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Nobody knew</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 his birthday</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He might come in the evening, at midnight, when the rooster crows, or in the morning.</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What one word did Jesus say to everyone?</a:t>
            </a:r>
            <a:endParaRPr lang="en-US" sz="37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Watch!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Hurry!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Sleep!</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Hide!</a:t>
            </a:r>
            <a:endParaRPr lang="en-US" sz="3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What one word did Jesus say to everyone?</a:t>
            </a:r>
            <a:endParaRPr lang="en-US" sz="37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Watch!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Hurry!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Sleep!</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Hide!</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Jesus said, “What I tell you, I tell all: Watch!”</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Isaiah said we are like clay. Who is the potter?</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king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doorkeeper</a:t>
            </a:r>
            <a:endParaRPr lang="en-US" sz="3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Isaiah said we are like clay. Who is the potter?</a:t>
            </a:r>
            <a:endParaRPr lang="en-US" sz="31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king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doorkeeper</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Isaiah prayed, “We are the clay and you our potter.”</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do many churches call the first Advent candle?</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Sleep</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Hope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Snow</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Presents</a:t>
            </a:r>
            <a:endParaRPr lang="en-US" sz="3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do many churches call the first Advent candle?</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Sleep</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Hope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Snow</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Presents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Hope means we know something good is coming.</a:t>
            </a: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do we wait with hope in Advent?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God’s light is coming to us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We want to stay up late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We like being bored</a:t>
            </a:r>
            <a:endParaRPr lang="en-US" sz="3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do we wait with hope in Advent?</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God’s light is coming to us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We want to stay up late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We like being bored</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Jesus brings God’s light and love to everyone. Good news is worth the wait!</a:t>
            </a:r>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erse card">    </p:cNvPr>
          <p:cNvPicPr>
            <a:picLocks noChangeAspect="1"/>
          </p:cNvPicPr>
          <p:nvPr/>
        </p:nvPicPr>
        <p:blipFill>
          <a:blip r:embed="rId1"/>
          <a:stretch>
            <a:fillRect/>
          </a:stretch>
        </p:blipFill>
        <p:spPr>
          <a:xfrm>
            <a:off x="6400800" y="830732"/>
            <a:ext cx="5105095" cy="5105095"/>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“Watch, keep alert, and pray.”</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Mark 13:33</a:t>
            </a:r>
            <a:endParaRPr lang="en-US"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an Advent wreath</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Tear green paper into leaves.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Glue the leaves all around your paper ring.</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Glue on four paper candles.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Write HOPE, PEACE, JOY, and LOVE on the candles.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Glue a yellow flame on the HOPE candle.</a:t>
            </a:r>
            <a:endParaRPr lang="en-US" sz="4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Keep awake!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Evening: yawn and stretch.</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Midnight: rest your head on your hands.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Rooster: flap your arms and crow.</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Morning: reach up for the sun.</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Knock, knock! Jump up and shout, “Welcome home!”</a:t>
            </a:r>
            <a:endParaRPr lang="en-US" sz="4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andl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help us wait with hope. Help us stay awake for your light. Come, Lord Jesus!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Hope: stay awake for God’s light</dc:title>
  <dc:subject>Sunday school lesson: Mark 13:24–37; Isaiah 64:1–9</dc:subject>
  <dc:creator>Mainline Christian</dc:creator>
  <cp:lastModifiedBy>Mainline Christian</cp:lastModifiedBy>
  <cp:revision>1</cp:revision>
  <dcterms:created xsi:type="dcterms:W3CDTF">2026-10-22T13:47:00Z</dcterms:created>
  <dcterms:modified xsi:type="dcterms:W3CDTF">2026-10-22T13:47:00Z</dcterms:modified>
</cp:coreProperties>
</file>