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notesMasterIdLst>
    <p:notesMasterId r:id="rId16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notesMaster" Target="notesMasters/notesMaster1.xml"/><Relationship Id="rId17" Type="http://schemas.openxmlformats.org/officeDocument/2006/relationships/presProps" Target="presProps.xml"/><Relationship Id="rId18" Type="http://schemas.openxmlformats.org/officeDocument/2006/relationships/viewProps" Target="viewProps.xml"/><Relationship Id="rId19" Type="http://schemas.openxmlformats.org/officeDocument/2006/relationships/theme" Target="theme/theme1.xml"/><Relationship Id="rId2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Welcome the children. Today’s story comes from Luke 1:26–38.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Hold up the sealed envelope. Ask: Who likes getting mail? What do you think is inside? Let the children guess.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Long ago, God had a message for a young woman named Mary. God sent the angel Gabriel to bring it. This picture comes from an Armenian Gospel book made about 750 years ago.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Read the verse slowly. Gabriel’s message meant: Be glad, Mary! God loves you, and God is with you. Henry Ossawa Tanner painted the angel as a column of golden light.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Gabriel told Mary she would have a baby named Jesus. Mary had a question. Then she gave her answer. She said yes to God.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Open the envelope and read the card. Today many churches light the fourth Advent candle, the candle of love. Jesus is God’s gift of love for everyone.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Read the question and the choices aloud, and let the children answer. Then show the answer: The angel Gabriel. God sent the angel Gabriel to Mary in Nazareth.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answer is C: The angel Gabriel. God sent the angel Gabriel to Mary in Nazareth.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Read the question and the choices aloud, and let the children answer. Then show the answer: Yes. Mary said, “Let it be done to me according to your word.” That means yes!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answer is B: Yes. Mary said, “Let it be done to me according to your word.” That means yes!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Read the question and the choices aloud, and let the children answer. Then show the answer: The candle of love. On the fourth Sunday of Advent, many churches light the candle of love.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answer is B: The candle of love. On the fourth Sunday of Advent, many churches light the candle of love.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Thank the children for listening so well.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Ask the children to repeat each line after you.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1.png"/><Relationship Id="rId3" Type="http://schemas.openxmlformats.org/officeDocument/2006/relationships/image" Target="../media/image-13-1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DFC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85800" y="6446520"/>
            <a:ext cx="548640" cy="0"/>
          </a:xfrm>
          <a:prstGeom prst="line">
            <a:avLst/>
          </a:prstGeom>
          <a:noFill/>
          <a:ln w="25400">
            <a:solidFill>
              <a:srgbClr val="A6141C"/>
            </a:solidFill>
            <a:prstDash val="solid"/>
          </a:ln>
        </p:spPr>
      </p:sp>
      <p:sp>
        <p:nvSpPr>
          <p:cNvPr id="4" name="Text 1"/>
          <p:cNvSpPr/>
          <p:nvPr/>
        </p:nvSpPr>
        <p:spPr>
          <a:xfrm>
            <a:off x="685800" y="914400"/>
            <a:ext cx="5394960" cy="4023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5000"/>
              </a:lnSpc>
              <a:spcAft>
                <a:spcPts val="1000"/>
              </a:spcAft>
              <a:buNone/>
            </a:pPr>
            <a:r>
              <a:rPr lang="en-US" sz="2000" dirty="0">
                <a:solidFill>
                  <a:srgbClr val="5F585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Children’s sermon</a:t>
            </a:r>
            <a:endParaRPr lang="en-US" sz="2000" dirty="0"/>
          </a:p>
          <a:p>
            <a:pPr indent="0" marL="0">
              <a:lnSpc>
                <a:spcPct val="105000"/>
              </a:lnSpc>
              <a:spcAft>
                <a:spcPts val="1200"/>
              </a:spcAft>
              <a:buNone/>
            </a:pPr>
            <a:r>
              <a:rPr lang="en-US" sz="3700" b="1" dirty="0">
                <a:solidFill>
                  <a:srgbClr val="1E1C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Mary says yes: a children’s sermon for the fourth Sunday of Advent</a:t>
            </a:r>
            <a:endParaRPr lang="en-US" sz="20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2800" dirty="0">
                <a:solidFill>
                  <a:srgbClr val="A6141C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Luke 1:26–38</a:t>
            </a:r>
            <a:endParaRPr lang="en-US" sz="2000" dirty="0"/>
          </a:p>
        </p:txBody>
      </p:sp>
      <p:sp>
        <p:nvSpPr>
          <p:cNvPr id="5" name="Shape 2"/>
          <p:cNvSpPr/>
          <p:nvPr/>
        </p:nvSpPr>
        <p:spPr>
          <a:xfrm>
            <a:off x="749808" y="5715000"/>
            <a:ext cx="73152" cy="201168"/>
          </a:xfrm>
          <a:prstGeom prst="rect">
            <a:avLst/>
          </a:prstGeom>
          <a:solidFill>
            <a:srgbClr val="A6141C"/>
          </a:solidFill>
          <a:ln w="12700">
            <a:solidFill>
              <a:srgbClr val="A6141C"/>
            </a:solidFill>
            <a:prstDash val="solid"/>
          </a:ln>
        </p:spPr>
      </p:sp>
      <p:sp>
        <p:nvSpPr>
          <p:cNvPr id="6" name="Shape 3"/>
          <p:cNvSpPr/>
          <p:nvPr/>
        </p:nvSpPr>
        <p:spPr>
          <a:xfrm>
            <a:off x="685800" y="5779008"/>
            <a:ext cx="201168" cy="73152"/>
          </a:xfrm>
          <a:prstGeom prst="rect">
            <a:avLst/>
          </a:prstGeom>
          <a:solidFill>
            <a:srgbClr val="A6141C"/>
          </a:solidFill>
          <a:ln w="12700">
            <a:solidFill>
              <a:srgbClr val="A6141C"/>
            </a:solidFill>
            <a:prstDash val="solid"/>
          </a:ln>
        </p:spPr>
      </p:sp>
      <p:sp>
        <p:nvSpPr>
          <p:cNvPr id="7" name="Text 4"/>
          <p:cNvSpPr/>
          <p:nvPr/>
        </p:nvSpPr>
        <p:spPr>
          <a:xfrm>
            <a:off x="960120" y="5641848"/>
            <a:ext cx="365760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1E1C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Mainline Christian</a:t>
            </a:r>
            <a:endParaRPr lang="en-US" sz="1600" dirty="0"/>
          </a:p>
        </p:txBody>
      </p:sp>
      <p:pic>
        <p:nvPicPr>
          <p:cNvPr id="8" name="Image 0" descr="letter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166564" y="1642217"/>
            <a:ext cx="3573567" cy="3573567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DFC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85800" y="6446520"/>
            <a:ext cx="548640" cy="0"/>
          </a:xfrm>
          <a:prstGeom prst="line">
            <a:avLst/>
          </a:prstGeom>
          <a:noFill/>
          <a:ln w="25400">
            <a:solidFill>
              <a:srgbClr val="A6141C"/>
            </a:solidFill>
            <a:prstDash val="solid"/>
          </a:ln>
        </p:spPr>
      </p:sp>
      <p:pic>
        <p:nvPicPr>
          <p:cNvPr id="4" name="Image 0" descr="letter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166564" y="1596497"/>
            <a:ext cx="3573567" cy="3573567"/>
          </a:xfrm>
          <a:prstGeom prst="rect">
            <a:avLst/>
          </a:prstGeom>
        </p:spPr>
      </p:pic>
      <p:sp>
        <p:nvSpPr>
          <p:cNvPr id="5" name="Text 1"/>
          <p:cNvSpPr/>
          <p:nvPr/>
        </p:nvSpPr>
        <p:spPr>
          <a:xfrm>
            <a:off x="685800" y="731520"/>
            <a:ext cx="5394960" cy="5303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0000"/>
              </a:lnSpc>
              <a:spcAft>
                <a:spcPts val="1400"/>
              </a:spcAft>
              <a:buNone/>
            </a:pPr>
            <a:r>
              <a:rPr lang="en-US" sz="4000" b="1" dirty="0">
                <a:solidFill>
                  <a:srgbClr val="1E1C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You’ve got mail!</a:t>
            </a:r>
            <a:endParaRPr lang="en-US" sz="4000" dirty="0"/>
          </a:p>
          <a:p>
            <a:pPr algn="l" indent="0" marL="0">
              <a:lnSpc>
                <a:spcPct val="110000"/>
              </a:lnSpc>
              <a:buNone/>
            </a:pPr>
            <a:r>
              <a:rPr lang="en-US" sz="3600" dirty="0">
                <a:solidFill>
                  <a:srgbClr val="1E1C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What could be inside this envelope?</a:t>
            </a:r>
            <a:endParaRPr lang="en-US" sz="4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DFC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85800" y="6446520"/>
            <a:ext cx="548640" cy="0"/>
          </a:xfrm>
          <a:prstGeom prst="line">
            <a:avLst/>
          </a:prstGeom>
          <a:noFill/>
          <a:ln w="25400">
            <a:solidFill>
              <a:srgbClr val="A6141C"/>
            </a:solidFill>
            <a:prstDash val="solid"/>
          </a:ln>
        </p:spPr>
      </p:sp>
      <p:pic>
        <p:nvPicPr>
          <p:cNvPr id="4" name="Image 0" descr="The winged angel Gabriel, in a blue tunic and pink robe, strides toward Mary with his hand raised in greeting; Mary, in a blue mantle, stands holding red yarn before a gold ground, inside a twisted border of red, white, and blue.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400800" y="1680875"/>
            <a:ext cx="5105095" cy="3404810"/>
          </a:xfrm>
          <a:prstGeom prst="rect">
            <a:avLst/>
          </a:prstGeom>
        </p:spPr>
      </p:pic>
      <p:sp>
        <p:nvSpPr>
          <p:cNvPr id="5" name="Text 1"/>
          <p:cNvSpPr/>
          <p:nvPr/>
        </p:nvSpPr>
        <p:spPr>
          <a:xfrm>
            <a:off x="685800" y="731520"/>
            <a:ext cx="5394960" cy="5303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0000"/>
              </a:lnSpc>
              <a:spcAft>
                <a:spcPts val="1400"/>
              </a:spcAft>
              <a:buNone/>
            </a:pPr>
            <a:r>
              <a:rPr lang="en-US" sz="4000" b="1" dirty="0">
                <a:solidFill>
                  <a:srgbClr val="1E1C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God sent a message.</a:t>
            </a:r>
            <a:endParaRPr lang="en-US" sz="4000" dirty="0"/>
          </a:p>
          <a:p>
            <a:pPr algn="l" indent="0" marL="0">
              <a:lnSpc>
                <a:spcPct val="110000"/>
              </a:lnSpc>
              <a:buNone/>
            </a:pPr>
            <a:r>
              <a:rPr lang="en-US" sz="3600" dirty="0">
                <a:solidFill>
                  <a:srgbClr val="1E1C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God sent the angel Gabriel to Mary in Nazareth.</a:t>
            </a:r>
            <a:endParaRPr lang="en-US" sz="4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DFC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85800" y="6446520"/>
            <a:ext cx="548640" cy="0"/>
          </a:xfrm>
          <a:prstGeom prst="line">
            <a:avLst/>
          </a:prstGeom>
          <a:noFill/>
          <a:ln w="25400">
            <a:solidFill>
              <a:srgbClr val="A6141C"/>
            </a:solidFill>
            <a:prstDash val="solid"/>
          </a:ln>
        </p:spPr>
      </p:sp>
      <p:pic>
        <p:nvPicPr>
          <p:cNvPr id="4" name="Image 0" descr="A young Mary in rumpled robes sits on her bed and looks up calmly at a column of golden light in her room.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400800" y="1322098"/>
            <a:ext cx="5105095" cy="4122364"/>
          </a:xfrm>
          <a:prstGeom prst="rect">
            <a:avLst/>
          </a:prstGeom>
        </p:spPr>
      </p:pic>
      <p:sp>
        <p:nvSpPr>
          <p:cNvPr id="5" name="Text 1"/>
          <p:cNvSpPr/>
          <p:nvPr/>
        </p:nvSpPr>
        <p:spPr>
          <a:xfrm>
            <a:off x="685800" y="731520"/>
            <a:ext cx="5394960" cy="5303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4000" dirty="0">
                <a:solidFill>
                  <a:srgbClr val="1E1C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“Rejoice, you highly favored one! The Lord is with you.”</a:t>
            </a:r>
            <a:endParaRPr lang="en-US" sz="4000" dirty="0"/>
          </a:p>
          <a:p>
            <a:pPr algn="l" indent="0" marL="0">
              <a:lnSpc>
                <a:spcPct val="110000"/>
              </a:lnSpc>
              <a:buNone/>
            </a:pPr>
            <a:r>
              <a:rPr lang="en-US" sz="2400" dirty="0">
                <a:solidFill>
                  <a:srgbClr val="A6141C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Luke 1:28</a:t>
            </a:r>
            <a:endParaRPr lang="en-US" sz="4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DFC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85800" y="6446520"/>
            <a:ext cx="548640" cy="0"/>
          </a:xfrm>
          <a:prstGeom prst="line">
            <a:avLst/>
          </a:prstGeom>
          <a:noFill/>
          <a:ln w="25400">
            <a:solidFill>
              <a:srgbClr val="A6141C"/>
            </a:solidFill>
            <a:prstDash val="solid"/>
          </a:ln>
        </p:spPr>
      </p:sp>
      <p:pic>
        <p:nvPicPr>
          <p:cNvPr id="4" name="Image 0" descr="An angel visits Mary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400800" y="1468869"/>
            <a:ext cx="5105095" cy="3828821"/>
          </a:xfrm>
          <a:prstGeom prst="rect">
            <a:avLst/>
          </a:prstGeom>
        </p:spPr>
      </p:pic>
      <p:sp>
        <p:nvSpPr>
          <p:cNvPr id="5" name="Text 1"/>
          <p:cNvSpPr/>
          <p:nvPr/>
        </p:nvSpPr>
        <p:spPr>
          <a:xfrm>
            <a:off x="685800" y="731520"/>
            <a:ext cx="5394960" cy="5303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0000"/>
              </a:lnSpc>
              <a:spcAft>
                <a:spcPts val="1400"/>
              </a:spcAft>
              <a:buNone/>
            </a:pPr>
            <a:r>
              <a:rPr lang="en-US" sz="4000" b="1" dirty="0">
                <a:solidFill>
                  <a:srgbClr val="1E1C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Mary said yes!</a:t>
            </a:r>
            <a:endParaRPr lang="en-US" sz="4000" dirty="0"/>
          </a:p>
          <a:p>
            <a:pPr algn="l" indent="0" marL="0">
              <a:lnSpc>
                <a:spcPct val="110000"/>
              </a:lnSpc>
              <a:buNone/>
            </a:pPr>
            <a:r>
              <a:rPr lang="en-US" sz="3600" dirty="0">
                <a:solidFill>
                  <a:srgbClr val="1E1C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“Behold, the servant of the Lord; let it be done to me according to your word.”</a:t>
            </a:r>
            <a:endParaRPr lang="en-US" sz="4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DFC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85800" y="6446520"/>
            <a:ext cx="548640" cy="0"/>
          </a:xfrm>
          <a:prstGeom prst="line">
            <a:avLst/>
          </a:prstGeom>
          <a:noFill/>
          <a:ln w="25400">
            <a:solidFill>
              <a:srgbClr val="A6141C"/>
            </a:solidFill>
            <a:prstDash val="solid"/>
          </a:ln>
        </p:spPr>
      </p:sp>
      <p:pic>
        <p:nvPicPr>
          <p:cNvPr id="4" name="Image 0" descr="heart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166564" y="1596497"/>
            <a:ext cx="3573567" cy="3573567"/>
          </a:xfrm>
          <a:prstGeom prst="rect">
            <a:avLst/>
          </a:prstGeom>
        </p:spPr>
      </p:pic>
      <p:sp>
        <p:nvSpPr>
          <p:cNvPr id="5" name="Text 1"/>
          <p:cNvSpPr/>
          <p:nvPr/>
        </p:nvSpPr>
        <p:spPr>
          <a:xfrm>
            <a:off x="685800" y="731520"/>
            <a:ext cx="5394960" cy="5303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0000"/>
              </a:lnSpc>
              <a:spcAft>
                <a:spcPts val="1400"/>
              </a:spcAft>
              <a:buNone/>
            </a:pPr>
            <a:r>
              <a:rPr lang="en-US" sz="4000" b="1" dirty="0">
                <a:solidFill>
                  <a:srgbClr val="1E1C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God’s message for you</a:t>
            </a:r>
            <a:endParaRPr lang="en-US" sz="4000" dirty="0"/>
          </a:p>
          <a:p>
            <a:pPr algn="l" indent="0" marL="0">
              <a:lnSpc>
                <a:spcPct val="110000"/>
              </a:lnSpc>
              <a:buNone/>
            </a:pPr>
            <a:r>
              <a:rPr lang="en-US" sz="3600" dirty="0">
                <a:solidFill>
                  <a:srgbClr val="1E1C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God loves you, and God is with you.</a:t>
            </a:r>
            <a:endParaRPr lang="en-US" sz="4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DFC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85800" y="6446520"/>
            <a:ext cx="548640" cy="0"/>
          </a:xfrm>
          <a:prstGeom prst="line">
            <a:avLst/>
          </a:prstGeom>
          <a:noFill/>
          <a:ln w="25400">
            <a:solidFill>
              <a:srgbClr val="A6141C"/>
            </a:solidFill>
            <a:prstDash val="solid"/>
          </a:ln>
        </p:spPr>
      </p:sp>
      <p:sp>
        <p:nvSpPr>
          <p:cNvPr id="4" name="Text 1"/>
          <p:cNvSpPr/>
          <p:nvPr/>
        </p:nvSpPr>
        <p:spPr>
          <a:xfrm>
            <a:off x="685800" y="502920"/>
            <a:ext cx="5486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5F585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Question 1 of 3</a:t>
            </a:r>
            <a:endParaRPr lang="en-US" sz="1600" dirty="0"/>
          </a:p>
        </p:txBody>
      </p:sp>
      <p:sp>
        <p:nvSpPr>
          <p:cNvPr id="5" name="Text 2"/>
          <p:cNvSpPr/>
          <p:nvPr/>
        </p:nvSpPr>
        <p:spPr>
          <a:xfrm>
            <a:off x="685800" y="914400"/>
            <a:ext cx="10820095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800" b="1" dirty="0">
                <a:solidFill>
                  <a:srgbClr val="1E1C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Who brought God’s message to Mary?</a:t>
            </a:r>
            <a:endParaRPr lang="en-US" sz="3800" dirty="0"/>
          </a:p>
        </p:txBody>
      </p:sp>
      <p:sp>
        <p:nvSpPr>
          <p:cNvPr id="6" name="Shape 3"/>
          <p:cNvSpPr/>
          <p:nvPr/>
        </p:nvSpPr>
        <p:spPr>
          <a:xfrm>
            <a:off x="685800" y="2103120"/>
            <a:ext cx="5272888" cy="1188720"/>
          </a:xfrm>
          <a:prstGeom prst="roundRect">
            <a:avLst>
              <a:gd name="adj" fmla="val 9231"/>
            </a:avLst>
          </a:prstGeom>
          <a:solidFill>
            <a:srgbClr val="FFFFFF"/>
          </a:solidFill>
          <a:ln w="19050">
            <a:solidFill>
              <a:srgbClr val="E6E0D8"/>
            </a:solidFill>
            <a:prstDash val="solid"/>
          </a:ln>
        </p:spPr>
      </p:sp>
      <p:sp>
        <p:nvSpPr>
          <p:cNvPr id="7" name="Shape 4"/>
          <p:cNvSpPr/>
          <p:nvPr/>
        </p:nvSpPr>
        <p:spPr>
          <a:xfrm>
            <a:off x="886968" y="2414016"/>
            <a:ext cx="566928" cy="566928"/>
          </a:xfrm>
          <a:prstGeom prst="ellipse">
            <a:avLst/>
          </a:prstGeom>
          <a:solidFill>
            <a:srgbClr val="F5F1EB"/>
          </a:solidFill>
          <a:ln w="12700">
            <a:solidFill>
              <a:srgbClr val="F5F1EB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886968" y="2414016"/>
            <a:ext cx="56692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1C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</a:t>
            </a:r>
            <a:endParaRPr lang="en-US" sz="2200" dirty="0"/>
          </a:p>
        </p:txBody>
      </p:sp>
      <p:sp>
        <p:nvSpPr>
          <p:cNvPr id="9" name="Text 6"/>
          <p:cNvSpPr/>
          <p:nvPr/>
        </p:nvSpPr>
        <p:spPr>
          <a:xfrm>
            <a:off x="1645920" y="2103120"/>
            <a:ext cx="4129888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dirty="0">
                <a:solidFill>
                  <a:srgbClr val="1E1C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 mail carrier</a:t>
            </a:r>
            <a:endParaRPr lang="en-US" sz="3000" dirty="0"/>
          </a:p>
        </p:txBody>
      </p:sp>
      <p:sp>
        <p:nvSpPr>
          <p:cNvPr id="10" name="Shape 7"/>
          <p:cNvSpPr/>
          <p:nvPr/>
        </p:nvSpPr>
        <p:spPr>
          <a:xfrm>
            <a:off x="6233008" y="2103120"/>
            <a:ext cx="5272888" cy="1188720"/>
          </a:xfrm>
          <a:prstGeom prst="roundRect">
            <a:avLst>
              <a:gd name="adj" fmla="val 9231"/>
            </a:avLst>
          </a:prstGeom>
          <a:solidFill>
            <a:srgbClr val="FFFFFF"/>
          </a:solidFill>
          <a:ln w="19050">
            <a:solidFill>
              <a:srgbClr val="E6E0D8"/>
            </a:solidFill>
            <a:prstDash val="solid"/>
          </a:ln>
        </p:spPr>
      </p:sp>
      <p:sp>
        <p:nvSpPr>
          <p:cNvPr id="11" name="Shape 8"/>
          <p:cNvSpPr/>
          <p:nvPr/>
        </p:nvSpPr>
        <p:spPr>
          <a:xfrm>
            <a:off x="6434176" y="2414016"/>
            <a:ext cx="566928" cy="566928"/>
          </a:xfrm>
          <a:prstGeom prst="ellipse">
            <a:avLst/>
          </a:prstGeom>
          <a:solidFill>
            <a:srgbClr val="F5F1EB"/>
          </a:solidFill>
          <a:ln w="12700">
            <a:solidFill>
              <a:srgbClr val="F5F1EB"/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6434176" y="2414016"/>
            <a:ext cx="56692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1C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B</a:t>
            </a:r>
            <a:endParaRPr lang="en-US" sz="2200" dirty="0"/>
          </a:p>
        </p:txBody>
      </p:sp>
      <p:sp>
        <p:nvSpPr>
          <p:cNvPr id="13" name="Text 10"/>
          <p:cNvSpPr/>
          <p:nvPr/>
        </p:nvSpPr>
        <p:spPr>
          <a:xfrm>
            <a:off x="7193128" y="2103120"/>
            <a:ext cx="4129888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dirty="0">
                <a:solidFill>
                  <a:srgbClr val="1E1C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 shepherd</a:t>
            </a:r>
            <a:endParaRPr lang="en-US" sz="3000" dirty="0"/>
          </a:p>
        </p:txBody>
      </p:sp>
      <p:sp>
        <p:nvSpPr>
          <p:cNvPr id="14" name="Shape 11"/>
          <p:cNvSpPr/>
          <p:nvPr/>
        </p:nvSpPr>
        <p:spPr>
          <a:xfrm>
            <a:off x="685800" y="3566160"/>
            <a:ext cx="5272888" cy="1188720"/>
          </a:xfrm>
          <a:prstGeom prst="roundRect">
            <a:avLst>
              <a:gd name="adj" fmla="val 9231"/>
            </a:avLst>
          </a:prstGeom>
          <a:solidFill>
            <a:srgbClr val="FFFFFF"/>
          </a:solidFill>
          <a:ln w="19050">
            <a:solidFill>
              <a:srgbClr val="E6E0D8"/>
            </a:solidFill>
            <a:prstDash val="solid"/>
          </a:ln>
        </p:spPr>
      </p:sp>
      <p:sp>
        <p:nvSpPr>
          <p:cNvPr id="15" name="Shape 12"/>
          <p:cNvSpPr/>
          <p:nvPr/>
        </p:nvSpPr>
        <p:spPr>
          <a:xfrm>
            <a:off x="886968" y="3877056"/>
            <a:ext cx="566928" cy="566928"/>
          </a:xfrm>
          <a:prstGeom prst="ellipse">
            <a:avLst/>
          </a:prstGeom>
          <a:solidFill>
            <a:srgbClr val="F5F1EB"/>
          </a:solidFill>
          <a:ln w="12700">
            <a:solidFill>
              <a:srgbClr val="F5F1EB"/>
            </a:solidFill>
            <a:prstDash val="solid"/>
          </a:ln>
        </p:spPr>
      </p:sp>
      <p:sp>
        <p:nvSpPr>
          <p:cNvPr id="16" name="Text 13"/>
          <p:cNvSpPr/>
          <p:nvPr/>
        </p:nvSpPr>
        <p:spPr>
          <a:xfrm>
            <a:off x="886968" y="3877056"/>
            <a:ext cx="56692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1C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</a:t>
            </a:r>
            <a:endParaRPr lang="en-US" sz="2200" dirty="0"/>
          </a:p>
        </p:txBody>
      </p:sp>
      <p:sp>
        <p:nvSpPr>
          <p:cNvPr id="17" name="Text 14"/>
          <p:cNvSpPr/>
          <p:nvPr/>
        </p:nvSpPr>
        <p:spPr>
          <a:xfrm>
            <a:off x="1645920" y="3566160"/>
            <a:ext cx="4129888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dirty="0">
                <a:solidFill>
                  <a:srgbClr val="1E1C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The angel Gabriel</a:t>
            </a:r>
            <a:endParaRPr lang="en-US" sz="3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DFC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85800" y="6446520"/>
            <a:ext cx="548640" cy="0"/>
          </a:xfrm>
          <a:prstGeom prst="line">
            <a:avLst/>
          </a:prstGeom>
          <a:noFill/>
          <a:ln w="25400">
            <a:solidFill>
              <a:srgbClr val="A6141C"/>
            </a:solidFill>
            <a:prstDash val="solid"/>
          </a:ln>
        </p:spPr>
      </p:sp>
      <p:sp>
        <p:nvSpPr>
          <p:cNvPr id="4" name="Text 1"/>
          <p:cNvSpPr/>
          <p:nvPr/>
        </p:nvSpPr>
        <p:spPr>
          <a:xfrm>
            <a:off x="685800" y="502920"/>
            <a:ext cx="5486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5F585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Question 1 of 3</a:t>
            </a:r>
            <a:endParaRPr lang="en-US" sz="1600" dirty="0"/>
          </a:p>
        </p:txBody>
      </p:sp>
      <p:sp>
        <p:nvSpPr>
          <p:cNvPr id="5" name="Text 2"/>
          <p:cNvSpPr/>
          <p:nvPr/>
        </p:nvSpPr>
        <p:spPr>
          <a:xfrm>
            <a:off x="685800" y="914400"/>
            <a:ext cx="10820095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800" b="1" dirty="0">
                <a:solidFill>
                  <a:srgbClr val="1E1C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Who brought God’s message to Mary?</a:t>
            </a:r>
            <a:endParaRPr lang="en-US" sz="3800" dirty="0"/>
          </a:p>
        </p:txBody>
      </p:sp>
      <p:sp>
        <p:nvSpPr>
          <p:cNvPr id="6" name="Shape 3"/>
          <p:cNvSpPr/>
          <p:nvPr/>
        </p:nvSpPr>
        <p:spPr>
          <a:xfrm>
            <a:off x="685800" y="2103120"/>
            <a:ext cx="5272888" cy="1188720"/>
          </a:xfrm>
          <a:prstGeom prst="roundRect">
            <a:avLst>
              <a:gd name="adj" fmla="val 9231"/>
            </a:avLst>
          </a:prstGeom>
          <a:solidFill>
            <a:srgbClr val="FFFFFF"/>
          </a:solidFill>
          <a:ln w="19050">
            <a:solidFill>
              <a:srgbClr val="E6E0D8"/>
            </a:solidFill>
            <a:prstDash val="solid"/>
          </a:ln>
        </p:spPr>
      </p:sp>
      <p:sp>
        <p:nvSpPr>
          <p:cNvPr id="7" name="Shape 4"/>
          <p:cNvSpPr/>
          <p:nvPr/>
        </p:nvSpPr>
        <p:spPr>
          <a:xfrm>
            <a:off x="886968" y="2414016"/>
            <a:ext cx="566928" cy="566928"/>
          </a:xfrm>
          <a:prstGeom prst="ellipse">
            <a:avLst/>
          </a:prstGeom>
          <a:solidFill>
            <a:srgbClr val="F5F1EB"/>
          </a:solidFill>
          <a:ln w="12700">
            <a:solidFill>
              <a:srgbClr val="F5F1EB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886968" y="2414016"/>
            <a:ext cx="56692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1C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</a:t>
            </a:r>
            <a:endParaRPr lang="en-US" sz="2200" dirty="0"/>
          </a:p>
        </p:txBody>
      </p:sp>
      <p:sp>
        <p:nvSpPr>
          <p:cNvPr id="9" name="Text 6"/>
          <p:cNvSpPr/>
          <p:nvPr/>
        </p:nvSpPr>
        <p:spPr>
          <a:xfrm>
            <a:off x="1645920" y="2103120"/>
            <a:ext cx="4129888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dirty="0">
                <a:solidFill>
                  <a:srgbClr val="9A938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 mail carrier</a:t>
            </a:r>
            <a:endParaRPr lang="en-US" sz="3000" dirty="0"/>
          </a:p>
        </p:txBody>
      </p:sp>
      <p:sp>
        <p:nvSpPr>
          <p:cNvPr id="10" name="Shape 7"/>
          <p:cNvSpPr/>
          <p:nvPr/>
        </p:nvSpPr>
        <p:spPr>
          <a:xfrm>
            <a:off x="6233008" y="2103120"/>
            <a:ext cx="5272888" cy="1188720"/>
          </a:xfrm>
          <a:prstGeom prst="roundRect">
            <a:avLst>
              <a:gd name="adj" fmla="val 9231"/>
            </a:avLst>
          </a:prstGeom>
          <a:solidFill>
            <a:srgbClr val="FFFFFF"/>
          </a:solidFill>
          <a:ln w="19050">
            <a:solidFill>
              <a:srgbClr val="E6E0D8"/>
            </a:solidFill>
            <a:prstDash val="solid"/>
          </a:ln>
        </p:spPr>
      </p:sp>
      <p:sp>
        <p:nvSpPr>
          <p:cNvPr id="11" name="Shape 8"/>
          <p:cNvSpPr/>
          <p:nvPr/>
        </p:nvSpPr>
        <p:spPr>
          <a:xfrm>
            <a:off x="6434176" y="2414016"/>
            <a:ext cx="566928" cy="566928"/>
          </a:xfrm>
          <a:prstGeom prst="ellipse">
            <a:avLst/>
          </a:prstGeom>
          <a:solidFill>
            <a:srgbClr val="F5F1EB"/>
          </a:solidFill>
          <a:ln w="12700">
            <a:solidFill>
              <a:srgbClr val="F5F1EB"/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6434176" y="2414016"/>
            <a:ext cx="56692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1C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B</a:t>
            </a:r>
            <a:endParaRPr lang="en-US" sz="2200" dirty="0"/>
          </a:p>
        </p:txBody>
      </p:sp>
      <p:sp>
        <p:nvSpPr>
          <p:cNvPr id="13" name="Text 10"/>
          <p:cNvSpPr/>
          <p:nvPr/>
        </p:nvSpPr>
        <p:spPr>
          <a:xfrm>
            <a:off x="7193128" y="2103120"/>
            <a:ext cx="4129888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dirty="0">
                <a:solidFill>
                  <a:srgbClr val="9A938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 shepherd</a:t>
            </a:r>
            <a:endParaRPr lang="en-US" sz="3000" dirty="0"/>
          </a:p>
        </p:txBody>
      </p:sp>
      <p:sp>
        <p:nvSpPr>
          <p:cNvPr id="14" name="Shape 11"/>
          <p:cNvSpPr/>
          <p:nvPr/>
        </p:nvSpPr>
        <p:spPr>
          <a:xfrm>
            <a:off x="685800" y="3566160"/>
            <a:ext cx="5272888" cy="1188720"/>
          </a:xfrm>
          <a:prstGeom prst="roundRect">
            <a:avLst>
              <a:gd name="adj" fmla="val 9231"/>
            </a:avLst>
          </a:prstGeom>
          <a:solidFill>
            <a:srgbClr val="E8F4E6"/>
          </a:solidFill>
          <a:ln w="31750">
            <a:solidFill>
              <a:srgbClr val="2F7D3B"/>
            </a:solidFill>
            <a:prstDash val="solid"/>
          </a:ln>
        </p:spPr>
      </p:sp>
      <p:sp>
        <p:nvSpPr>
          <p:cNvPr id="15" name="Shape 12"/>
          <p:cNvSpPr/>
          <p:nvPr/>
        </p:nvSpPr>
        <p:spPr>
          <a:xfrm>
            <a:off x="886968" y="3877056"/>
            <a:ext cx="566928" cy="566928"/>
          </a:xfrm>
          <a:prstGeom prst="ellipse">
            <a:avLst/>
          </a:prstGeom>
          <a:solidFill>
            <a:srgbClr val="2F7D3B"/>
          </a:solidFill>
          <a:ln w="12700">
            <a:solidFill>
              <a:srgbClr val="2F7D3B"/>
            </a:solidFill>
            <a:prstDash val="solid"/>
          </a:ln>
        </p:spPr>
      </p:sp>
      <p:sp>
        <p:nvSpPr>
          <p:cNvPr id="16" name="Text 13"/>
          <p:cNvSpPr/>
          <p:nvPr/>
        </p:nvSpPr>
        <p:spPr>
          <a:xfrm>
            <a:off x="886968" y="3877056"/>
            <a:ext cx="56692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</a:t>
            </a:r>
            <a:endParaRPr lang="en-US" sz="2200" dirty="0"/>
          </a:p>
        </p:txBody>
      </p:sp>
      <p:sp>
        <p:nvSpPr>
          <p:cNvPr id="17" name="Text 14"/>
          <p:cNvSpPr/>
          <p:nvPr/>
        </p:nvSpPr>
        <p:spPr>
          <a:xfrm>
            <a:off x="1645920" y="3566160"/>
            <a:ext cx="4129888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1E1C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The angel Gabriel</a:t>
            </a:r>
            <a:endParaRPr lang="en-US" sz="3000" dirty="0"/>
          </a:p>
        </p:txBody>
      </p:sp>
      <p:sp>
        <p:nvSpPr>
          <p:cNvPr id="18" name="Text 15"/>
          <p:cNvSpPr/>
          <p:nvPr/>
        </p:nvSpPr>
        <p:spPr>
          <a:xfrm>
            <a:off x="685800" y="5074920"/>
            <a:ext cx="10820095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1E1C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The answer is C. </a:t>
            </a:r>
            <a:pPr indent="0" marL="0">
              <a:buNone/>
            </a:pPr>
            <a:r>
              <a:rPr lang="en-US" sz="2800" dirty="0">
                <a:solidFill>
                  <a:srgbClr val="1E1C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God sent the angel Gabriel to Mary in Nazareth.</a:t>
            </a:r>
            <a:endParaRPr lang="en-US" sz="2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DFC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85800" y="6446520"/>
            <a:ext cx="548640" cy="0"/>
          </a:xfrm>
          <a:prstGeom prst="line">
            <a:avLst/>
          </a:prstGeom>
          <a:noFill/>
          <a:ln w="25400">
            <a:solidFill>
              <a:srgbClr val="A6141C"/>
            </a:solidFill>
            <a:prstDash val="solid"/>
          </a:ln>
        </p:spPr>
      </p:sp>
      <p:sp>
        <p:nvSpPr>
          <p:cNvPr id="4" name="Text 1"/>
          <p:cNvSpPr/>
          <p:nvPr/>
        </p:nvSpPr>
        <p:spPr>
          <a:xfrm>
            <a:off x="685800" y="502920"/>
            <a:ext cx="5486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5F585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Question 2 of 3</a:t>
            </a:r>
            <a:endParaRPr lang="en-US" sz="1600" dirty="0"/>
          </a:p>
        </p:txBody>
      </p:sp>
      <p:sp>
        <p:nvSpPr>
          <p:cNvPr id="5" name="Text 2"/>
          <p:cNvSpPr/>
          <p:nvPr/>
        </p:nvSpPr>
        <p:spPr>
          <a:xfrm>
            <a:off x="685800" y="914400"/>
            <a:ext cx="10820095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800" b="1" dirty="0">
                <a:solidFill>
                  <a:srgbClr val="1E1C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What did Mary say to God?</a:t>
            </a:r>
            <a:endParaRPr lang="en-US" sz="3800" dirty="0"/>
          </a:p>
        </p:txBody>
      </p:sp>
      <p:sp>
        <p:nvSpPr>
          <p:cNvPr id="6" name="Shape 3"/>
          <p:cNvSpPr/>
          <p:nvPr/>
        </p:nvSpPr>
        <p:spPr>
          <a:xfrm>
            <a:off x="685800" y="2103120"/>
            <a:ext cx="5272888" cy="1188720"/>
          </a:xfrm>
          <a:prstGeom prst="roundRect">
            <a:avLst>
              <a:gd name="adj" fmla="val 9231"/>
            </a:avLst>
          </a:prstGeom>
          <a:solidFill>
            <a:srgbClr val="FFFFFF"/>
          </a:solidFill>
          <a:ln w="19050">
            <a:solidFill>
              <a:srgbClr val="E6E0D8"/>
            </a:solidFill>
            <a:prstDash val="solid"/>
          </a:ln>
        </p:spPr>
      </p:sp>
      <p:sp>
        <p:nvSpPr>
          <p:cNvPr id="7" name="Shape 4"/>
          <p:cNvSpPr/>
          <p:nvPr/>
        </p:nvSpPr>
        <p:spPr>
          <a:xfrm>
            <a:off x="886968" y="2414016"/>
            <a:ext cx="566928" cy="566928"/>
          </a:xfrm>
          <a:prstGeom prst="ellipse">
            <a:avLst/>
          </a:prstGeom>
          <a:solidFill>
            <a:srgbClr val="F5F1EB"/>
          </a:solidFill>
          <a:ln w="12700">
            <a:solidFill>
              <a:srgbClr val="F5F1EB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886968" y="2414016"/>
            <a:ext cx="56692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1C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</a:t>
            </a:r>
            <a:endParaRPr lang="en-US" sz="2200" dirty="0"/>
          </a:p>
        </p:txBody>
      </p:sp>
      <p:sp>
        <p:nvSpPr>
          <p:cNvPr id="9" name="Text 6"/>
          <p:cNvSpPr/>
          <p:nvPr/>
        </p:nvSpPr>
        <p:spPr>
          <a:xfrm>
            <a:off x="1645920" y="2103120"/>
            <a:ext cx="4129888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dirty="0">
                <a:solidFill>
                  <a:srgbClr val="1E1C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No way</a:t>
            </a:r>
            <a:endParaRPr lang="en-US" sz="3000" dirty="0"/>
          </a:p>
        </p:txBody>
      </p:sp>
      <p:sp>
        <p:nvSpPr>
          <p:cNvPr id="10" name="Shape 7"/>
          <p:cNvSpPr/>
          <p:nvPr/>
        </p:nvSpPr>
        <p:spPr>
          <a:xfrm>
            <a:off x="6233008" y="2103120"/>
            <a:ext cx="5272888" cy="1188720"/>
          </a:xfrm>
          <a:prstGeom prst="roundRect">
            <a:avLst>
              <a:gd name="adj" fmla="val 9231"/>
            </a:avLst>
          </a:prstGeom>
          <a:solidFill>
            <a:srgbClr val="FFFFFF"/>
          </a:solidFill>
          <a:ln w="19050">
            <a:solidFill>
              <a:srgbClr val="E6E0D8"/>
            </a:solidFill>
            <a:prstDash val="solid"/>
          </a:ln>
        </p:spPr>
      </p:sp>
      <p:sp>
        <p:nvSpPr>
          <p:cNvPr id="11" name="Shape 8"/>
          <p:cNvSpPr/>
          <p:nvPr/>
        </p:nvSpPr>
        <p:spPr>
          <a:xfrm>
            <a:off x="6434176" y="2414016"/>
            <a:ext cx="566928" cy="566928"/>
          </a:xfrm>
          <a:prstGeom prst="ellipse">
            <a:avLst/>
          </a:prstGeom>
          <a:solidFill>
            <a:srgbClr val="F5F1EB"/>
          </a:solidFill>
          <a:ln w="12700">
            <a:solidFill>
              <a:srgbClr val="F5F1EB"/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6434176" y="2414016"/>
            <a:ext cx="56692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1C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B</a:t>
            </a:r>
            <a:endParaRPr lang="en-US" sz="2200" dirty="0"/>
          </a:p>
        </p:txBody>
      </p:sp>
      <p:sp>
        <p:nvSpPr>
          <p:cNvPr id="13" name="Text 10"/>
          <p:cNvSpPr/>
          <p:nvPr/>
        </p:nvSpPr>
        <p:spPr>
          <a:xfrm>
            <a:off x="7193128" y="2103120"/>
            <a:ext cx="4129888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dirty="0">
                <a:solidFill>
                  <a:srgbClr val="1E1C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Yes</a:t>
            </a:r>
            <a:endParaRPr lang="en-US" sz="3000" dirty="0"/>
          </a:p>
        </p:txBody>
      </p:sp>
      <p:sp>
        <p:nvSpPr>
          <p:cNvPr id="14" name="Shape 11"/>
          <p:cNvSpPr/>
          <p:nvPr/>
        </p:nvSpPr>
        <p:spPr>
          <a:xfrm>
            <a:off x="685800" y="3566160"/>
            <a:ext cx="5272888" cy="1188720"/>
          </a:xfrm>
          <a:prstGeom prst="roundRect">
            <a:avLst>
              <a:gd name="adj" fmla="val 9231"/>
            </a:avLst>
          </a:prstGeom>
          <a:solidFill>
            <a:srgbClr val="FFFFFF"/>
          </a:solidFill>
          <a:ln w="19050">
            <a:solidFill>
              <a:srgbClr val="E6E0D8"/>
            </a:solidFill>
            <a:prstDash val="solid"/>
          </a:ln>
        </p:spPr>
      </p:sp>
      <p:sp>
        <p:nvSpPr>
          <p:cNvPr id="15" name="Shape 12"/>
          <p:cNvSpPr/>
          <p:nvPr/>
        </p:nvSpPr>
        <p:spPr>
          <a:xfrm>
            <a:off x="886968" y="3877056"/>
            <a:ext cx="566928" cy="566928"/>
          </a:xfrm>
          <a:prstGeom prst="ellipse">
            <a:avLst/>
          </a:prstGeom>
          <a:solidFill>
            <a:srgbClr val="F5F1EB"/>
          </a:solidFill>
          <a:ln w="12700">
            <a:solidFill>
              <a:srgbClr val="F5F1EB"/>
            </a:solidFill>
            <a:prstDash val="solid"/>
          </a:ln>
        </p:spPr>
      </p:sp>
      <p:sp>
        <p:nvSpPr>
          <p:cNvPr id="16" name="Text 13"/>
          <p:cNvSpPr/>
          <p:nvPr/>
        </p:nvSpPr>
        <p:spPr>
          <a:xfrm>
            <a:off x="886968" y="3877056"/>
            <a:ext cx="56692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1C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</a:t>
            </a:r>
            <a:endParaRPr lang="en-US" sz="2200" dirty="0"/>
          </a:p>
        </p:txBody>
      </p:sp>
      <p:sp>
        <p:nvSpPr>
          <p:cNvPr id="17" name="Text 14"/>
          <p:cNvSpPr/>
          <p:nvPr/>
        </p:nvSpPr>
        <p:spPr>
          <a:xfrm>
            <a:off x="1645920" y="3566160"/>
            <a:ext cx="4129888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dirty="0">
                <a:solidFill>
                  <a:srgbClr val="1E1C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Ask me later</a:t>
            </a:r>
            <a:endParaRPr lang="en-US" sz="3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DFC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85800" y="6446520"/>
            <a:ext cx="548640" cy="0"/>
          </a:xfrm>
          <a:prstGeom prst="line">
            <a:avLst/>
          </a:prstGeom>
          <a:noFill/>
          <a:ln w="25400">
            <a:solidFill>
              <a:srgbClr val="A6141C"/>
            </a:solidFill>
            <a:prstDash val="solid"/>
          </a:ln>
        </p:spPr>
      </p:sp>
      <p:sp>
        <p:nvSpPr>
          <p:cNvPr id="4" name="Text 1"/>
          <p:cNvSpPr/>
          <p:nvPr/>
        </p:nvSpPr>
        <p:spPr>
          <a:xfrm>
            <a:off x="685800" y="502920"/>
            <a:ext cx="5486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5F585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Question 2 of 3</a:t>
            </a:r>
            <a:endParaRPr lang="en-US" sz="1600" dirty="0"/>
          </a:p>
        </p:txBody>
      </p:sp>
      <p:sp>
        <p:nvSpPr>
          <p:cNvPr id="5" name="Text 2"/>
          <p:cNvSpPr/>
          <p:nvPr/>
        </p:nvSpPr>
        <p:spPr>
          <a:xfrm>
            <a:off x="685800" y="914400"/>
            <a:ext cx="10820095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800" b="1" dirty="0">
                <a:solidFill>
                  <a:srgbClr val="1E1C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What did Mary say to God?</a:t>
            </a:r>
            <a:endParaRPr lang="en-US" sz="3800" dirty="0"/>
          </a:p>
        </p:txBody>
      </p:sp>
      <p:sp>
        <p:nvSpPr>
          <p:cNvPr id="6" name="Shape 3"/>
          <p:cNvSpPr/>
          <p:nvPr/>
        </p:nvSpPr>
        <p:spPr>
          <a:xfrm>
            <a:off x="685800" y="2103120"/>
            <a:ext cx="5272888" cy="1188720"/>
          </a:xfrm>
          <a:prstGeom prst="roundRect">
            <a:avLst>
              <a:gd name="adj" fmla="val 9231"/>
            </a:avLst>
          </a:prstGeom>
          <a:solidFill>
            <a:srgbClr val="FFFFFF"/>
          </a:solidFill>
          <a:ln w="19050">
            <a:solidFill>
              <a:srgbClr val="E6E0D8"/>
            </a:solidFill>
            <a:prstDash val="solid"/>
          </a:ln>
        </p:spPr>
      </p:sp>
      <p:sp>
        <p:nvSpPr>
          <p:cNvPr id="7" name="Shape 4"/>
          <p:cNvSpPr/>
          <p:nvPr/>
        </p:nvSpPr>
        <p:spPr>
          <a:xfrm>
            <a:off x="886968" y="2414016"/>
            <a:ext cx="566928" cy="566928"/>
          </a:xfrm>
          <a:prstGeom prst="ellipse">
            <a:avLst/>
          </a:prstGeom>
          <a:solidFill>
            <a:srgbClr val="F5F1EB"/>
          </a:solidFill>
          <a:ln w="12700">
            <a:solidFill>
              <a:srgbClr val="F5F1EB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886968" y="2414016"/>
            <a:ext cx="56692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1C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</a:t>
            </a:r>
            <a:endParaRPr lang="en-US" sz="2200" dirty="0"/>
          </a:p>
        </p:txBody>
      </p:sp>
      <p:sp>
        <p:nvSpPr>
          <p:cNvPr id="9" name="Text 6"/>
          <p:cNvSpPr/>
          <p:nvPr/>
        </p:nvSpPr>
        <p:spPr>
          <a:xfrm>
            <a:off x="1645920" y="2103120"/>
            <a:ext cx="4129888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dirty="0">
                <a:solidFill>
                  <a:srgbClr val="9A938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No way</a:t>
            </a:r>
            <a:endParaRPr lang="en-US" sz="3000" dirty="0"/>
          </a:p>
        </p:txBody>
      </p:sp>
      <p:sp>
        <p:nvSpPr>
          <p:cNvPr id="10" name="Shape 7"/>
          <p:cNvSpPr/>
          <p:nvPr/>
        </p:nvSpPr>
        <p:spPr>
          <a:xfrm>
            <a:off x="6233008" y="2103120"/>
            <a:ext cx="5272888" cy="1188720"/>
          </a:xfrm>
          <a:prstGeom prst="roundRect">
            <a:avLst>
              <a:gd name="adj" fmla="val 9231"/>
            </a:avLst>
          </a:prstGeom>
          <a:solidFill>
            <a:srgbClr val="E8F4E6"/>
          </a:solidFill>
          <a:ln w="31750">
            <a:solidFill>
              <a:srgbClr val="2F7D3B"/>
            </a:solidFill>
            <a:prstDash val="solid"/>
          </a:ln>
        </p:spPr>
      </p:sp>
      <p:sp>
        <p:nvSpPr>
          <p:cNvPr id="11" name="Shape 8"/>
          <p:cNvSpPr/>
          <p:nvPr/>
        </p:nvSpPr>
        <p:spPr>
          <a:xfrm>
            <a:off x="6434176" y="2414016"/>
            <a:ext cx="566928" cy="566928"/>
          </a:xfrm>
          <a:prstGeom prst="ellipse">
            <a:avLst/>
          </a:prstGeom>
          <a:solidFill>
            <a:srgbClr val="2F7D3B"/>
          </a:solidFill>
          <a:ln w="12700">
            <a:solidFill>
              <a:srgbClr val="2F7D3B"/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6434176" y="2414016"/>
            <a:ext cx="56692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B</a:t>
            </a:r>
            <a:endParaRPr lang="en-US" sz="2200" dirty="0"/>
          </a:p>
        </p:txBody>
      </p:sp>
      <p:sp>
        <p:nvSpPr>
          <p:cNvPr id="13" name="Text 10"/>
          <p:cNvSpPr/>
          <p:nvPr/>
        </p:nvSpPr>
        <p:spPr>
          <a:xfrm>
            <a:off x="7193128" y="2103120"/>
            <a:ext cx="4129888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1E1C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Yes</a:t>
            </a:r>
            <a:endParaRPr lang="en-US" sz="3000" dirty="0"/>
          </a:p>
        </p:txBody>
      </p:sp>
      <p:sp>
        <p:nvSpPr>
          <p:cNvPr id="14" name="Shape 11"/>
          <p:cNvSpPr/>
          <p:nvPr/>
        </p:nvSpPr>
        <p:spPr>
          <a:xfrm>
            <a:off x="685800" y="3566160"/>
            <a:ext cx="5272888" cy="1188720"/>
          </a:xfrm>
          <a:prstGeom prst="roundRect">
            <a:avLst>
              <a:gd name="adj" fmla="val 9231"/>
            </a:avLst>
          </a:prstGeom>
          <a:solidFill>
            <a:srgbClr val="FFFFFF"/>
          </a:solidFill>
          <a:ln w="19050">
            <a:solidFill>
              <a:srgbClr val="E6E0D8"/>
            </a:solidFill>
            <a:prstDash val="solid"/>
          </a:ln>
        </p:spPr>
      </p:sp>
      <p:sp>
        <p:nvSpPr>
          <p:cNvPr id="15" name="Shape 12"/>
          <p:cNvSpPr/>
          <p:nvPr/>
        </p:nvSpPr>
        <p:spPr>
          <a:xfrm>
            <a:off x="886968" y="3877056"/>
            <a:ext cx="566928" cy="566928"/>
          </a:xfrm>
          <a:prstGeom prst="ellipse">
            <a:avLst/>
          </a:prstGeom>
          <a:solidFill>
            <a:srgbClr val="F5F1EB"/>
          </a:solidFill>
          <a:ln w="12700">
            <a:solidFill>
              <a:srgbClr val="F5F1EB"/>
            </a:solidFill>
            <a:prstDash val="solid"/>
          </a:ln>
        </p:spPr>
      </p:sp>
      <p:sp>
        <p:nvSpPr>
          <p:cNvPr id="16" name="Text 13"/>
          <p:cNvSpPr/>
          <p:nvPr/>
        </p:nvSpPr>
        <p:spPr>
          <a:xfrm>
            <a:off x="886968" y="3877056"/>
            <a:ext cx="56692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1C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</a:t>
            </a:r>
            <a:endParaRPr lang="en-US" sz="2200" dirty="0"/>
          </a:p>
        </p:txBody>
      </p:sp>
      <p:sp>
        <p:nvSpPr>
          <p:cNvPr id="17" name="Text 14"/>
          <p:cNvSpPr/>
          <p:nvPr/>
        </p:nvSpPr>
        <p:spPr>
          <a:xfrm>
            <a:off x="1645920" y="3566160"/>
            <a:ext cx="4129888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dirty="0">
                <a:solidFill>
                  <a:srgbClr val="9A938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Ask me later</a:t>
            </a:r>
            <a:endParaRPr lang="en-US" sz="3000" dirty="0"/>
          </a:p>
        </p:txBody>
      </p:sp>
      <p:sp>
        <p:nvSpPr>
          <p:cNvPr id="18" name="Text 15"/>
          <p:cNvSpPr/>
          <p:nvPr/>
        </p:nvSpPr>
        <p:spPr>
          <a:xfrm>
            <a:off x="685800" y="5074920"/>
            <a:ext cx="10820095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1E1C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The answer is B. </a:t>
            </a:r>
            <a:pPr indent="0" marL="0">
              <a:buNone/>
            </a:pPr>
            <a:r>
              <a:rPr lang="en-US" sz="2800" dirty="0">
                <a:solidFill>
                  <a:srgbClr val="1E1C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Mary said, “Let it be done to me according to your word.” That means yes!</a:t>
            </a:r>
            <a:endParaRPr lang="en-US" sz="2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DFC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85800" y="6446520"/>
            <a:ext cx="548640" cy="0"/>
          </a:xfrm>
          <a:prstGeom prst="line">
            <a:avLst/>
          </a:prstGeom>
          <a:noFill/>
          <a:ln w="25400">
            <a:solidFill>
              <a:srgbClr val="A6141C"/>
            </a:solidFill>
            <a:prstDash val="solid"/>
          </a:ln>
        </p:spPr>
      </p:sp>
      <p:sp>
        <p:nvSpPr>
          <p:cNvPr id="4" name="Text 1"/>
          <p:cNvSpPr/>
          <p:nvPr/>
        </p:nvSpPr>
        <p:spPr>
          <a:xfrm>
            <a:off x="685800" y="502920"/>
            <a:ext cx="5486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5F585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Question 3 of 3</a:t>
            </a:r>
            <a:endParaRPr lang="en-US" sz="1600" dirty="0"/>
          </a:p>
        </p:txBody>
      </p:sp>
      <p:sp>
        <p:nvSpPr>
          <p:cNvPr id="5" name="Text 2"/>
          <p:cNvSpPr/>
          <p:nvPr/>
        </p:nvSpPr>
        <p:spPr>
          <a:xfrm>
            <a:off x="685800" y="914400"/>
            <a:ext cx="10820095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100" b="1" dirty="0">
                <a:solidFill>
                  <a:srgbClr val="1E1C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What do many churches call the fourth Advent candle?</a:t>
            </a:r>
            <a:endParaRPr lang="en-US" sz="3100" dirty="0"/>
          </a:p>
        </p:txBody>
      </p:sp>
      <p:sp>
        <p:nvSpPr>
          <p:cNvPr id="6" name="Shape 3"/>
          <p:cNvSpPr/>
          <p:nvPr/>
        </p:nvSpPr>
        <p:spPr>
          <a:xfrm>
            <a:off x="685800" y="2103120"/>
            <a:ext cx="5272888" cy="1188720"/>
          </a:xfrm>
          <a:prstGeom prst="roundRect">
            <a:avLst>
              <a:gd name="adj" fmla="val 9231"/>
            </a:avLst>
          </a:prstGeom>
          <a:solidFill>
            <a:srgbClr val="FFFFFF"/>
          </a:solidFill>
          <a:ln w="19050">
            <a:solidFill>
              <a:srgbClr val="E6E0D8"/>
            </a:solidFill>
            <a:prstDash val="solid"/>
          </a:ln>
        </p:spPr>
      </p:sp>
      <p:sp>
        <p:nvSpPr>
          <p:cNvPr id="7" name="Shape 4"/>
          <p:cNvSpPr/>
          <p:nvPr/>
        </p:nvSpPr>
        <p:spPr>
          <a:xfrm>
            <a:off x="886968" y="2414016"/>
            <a:ext cx="566928" cy="566928"/>
          </a:xfrm>
          <a:prstGeom prst="ellipse">
            <a:avLst/>
          </a:prstGeom>
          <a:solidFill>
            <a:srgbClr val="F5F1EB"/>
          </a:solidFill>
          <a:ln w="12700">
            <a:solidFill>
              <a:srgbClr val="F5F1EB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886968" y="2414016"/>
            <a:ext cx="56692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1C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</a:t>
            </a:r>
            <a:endParaRPr lang="en-US" sz="2200" dirty="0"/>
          </a:p>
        </p:txBody>
      </p:sp>
      <p:sp>
        <p:nvSpPr>
          <p:cNvPr id="9" name="Text 6"/>
          <p:cNvSpPr/>
          <p:nvPr/>
        </p:nvSpPr>
        <p:spPr>
          <a:xfrm>
            <a:off x="1645920" y="2103120"/>
            <a:ext cx="4129888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dirty="0">
                <a:solidFill>
                  <a:srgbClr val="1E1C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The candle of bedtime</a:t>
            </a:r>
            <a:endParaRPr lang="en-US" sz="3000" dirty="0"/>
          </a:p>
        </p:txBody>
      </p:sp>
      <p:sp>
        <p:nvSpPr>
          <p:cNvPr id="10" name="Shape 7"/>
          <p:cNvSpPr/>
          <p:nvPr/>
        </p:nvSpPr>
        <p:spPr>
          <a:xfrm>
            <a:off x="6233008" y="2103120"/>
            <a:ext cx="5272888" cy="1188720"/>
          </a:xfrm>
          <a:prstGeom prst="roundRect">
            <a:avLst>
              <a:gd name="adj" fmla="val 9231"/>
            </a:avLst>
          </a:prstGeom>
          <a:solidFill>
            <a:srgbClr val="FFFFFF"/>
          </a:solidFill>
          <a:ln w="19050">
            <a:solidFill>
              <a:srgbClr val="E6E0D8"/>
            </a:solidFill>
            <a:prstDash val="solid"/>
          </a:ln>
        </p:spPr>
      </p:sp>
      <p:sp>
        <p:nvSpPr>
          <p:cNvPr id="11" name="Shape 8"/>
          <p:cNvSpPr/>
          <p:nvPr/>
        </p:nvSpPr>
        <p:spPr>
          <a:xfrm>
            <a:off x="6434176" y="2414016"/>
            <a:ext cx="566928" cy="566928"/>
          </a:xfrm>
          <a:prstGeom prst="ellipse">
            <a:avLst/>
          </a:prstGeom>
          <a:solidFill>
            <a:srgbClr val="F5F1EB"/>
          </a:solidFill>
          <a:ln w="12700">
            <a:solidFill>
              <a:srgbClr val="F5F1EB"/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6434176" y="2414016"/>
            <a:ext cx="56692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1C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B</a:t>
            </a:r>
            <a:endParaRPr lang="en-US" sz="2200" dirty="0"/>
          </a:p>
        </p:txBody>
      </p:sp>
      <p:sp>
        <p:nvSpPr>
          <p:cNvPr id="13" name="Text 10"/>
          <p:cNvSpPr/>
          <p:nvPr/>
        </p:nvSpPr>
        <p:spPr>
          <a:xfrm>
            <a:off x="7193128" y="2103120"/>
            <a:ext cx="4129888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dirty="0">
                <a:solidFill>
                  <a:srgbClr val="1E1C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The candle of love</a:t>
            </a:r>
            <a:endParaRPr lang="en-US" sz="3000" dirty="0"/>
          </a:p>
        </p:txBody>
      </p:sp>
      <p:sp>
        <p:nvSpPr>
          <p:cNvPr id="14" name="Shape 11"/>
          <p:cNvSpPr/>
          <p:nvPr/>
        </p:nvSpPr>
        <p:spPr>
          <a:xfrm>
            <a:off x="685800" y="3566160"/>
            <a:ext cx="5272888" cy="1188720"/>
          </a:xfrm>
          <a:prstGeom prst="roundRect">
            <a:avLst>
              <a:gd name="adj" fmla="val 9231"/>
            </a:avLst>
          </a:prstGeom>
          <a:solidFill>
            <a:srgbClr val="FFFFFF"/>
          </a:solidFill>
          <a:ln w="19050">
            <a:solidFill>
              <a:srgbClr val="E6E0D8"/>
            </a:solidFill>
            <a:prstDash val="solid"/>
          </a:ln>
        </p:spPr>
      </p:sp>
      <p:sp>
        <p:nvSpPr>
          <p:cNvPr id="15" name="Shape 12"/>
          <p:cNvSpPr/>
          <p:nvPr/>
        </p:nvSpPr>
        <p:spPr>
          <a:xfrm>
            <a:off x="886968" y="3877056"/>
            <a:ext cx="566928" cy="566928"/>
          </a:xfrm>
          <a:prstGeom prst="ellipse">
            <a:avLst/>
          </a:prstGeom>
          <a:solidFill>
            <a:srgbClr val="F5F1EB"/>
          </a:solidFill>
          <a:ln w="12700">
            <a:solidFill>
              <a:srgbClr val="F5F1EB"/>
            </a:solidFill>
            <a:prstDash val="solid"/>
          </a:ln>
        </p:spPr>
      </p:sp>
      <p:sp>
        <p:nvSpPr>
          <p:cNvPr id="16" name="Text 13"/>
          <p:cNvSpPr/>
          <p:nvPr/>
        </p:nvSpPr>
        <p:spPr>
          <a:xfrm>
            <a:off x="886968" y="3877056"/>
            <a:ext cx="56692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1C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</a:t>
            </a:r>
            <a:endParaRPr lang="en-US" sz="2200" dirty="0"/>
          </a:p>
        </p:txBody>
      </p:sp>
      <p:sp>
        <p:nvSpPr>
          <p:cNvPr id="17" name="Text 14"/>
          <p:cNvSpPr/>
          <p:nvPr/>
        </p:nvSpPr>
        <p:spPr>
          <a:xfrm>
            <a:off x="1645920" y="3566160"/>
            <a:ext cx="4129888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dirty="0">
                <a:solidFill>
                  <a:srgbClr val="1E1C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The candle of snow</a:t>
            </a:r>
            <a:endParaRPr lang="en-US" sz="3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DFC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85800" y="6446520"/>
            <a:ext cx="548640" cy="0"/>
          </a:xfrm>
          <a:prstGeom prst="line">
            <a:avLst/>
          </a:prstGeom>
          <a:noFill/>
          <a:ln w="25400">
            <a:solidFill>
              <a:srgbClr val="A6141C"/>
            </a:solidFill>
            <a:prstDash val="solid"/>
          </a:ln>
        </p:spPr>
      </p:sp>
      <p:sp>
        <p:nvSpPr>
          <p:cNvPr id="4" name="Text 1"/>
          <p:cNvSpPr/>
          <p:nvPr/>
        </p:nvSpPr>
        <p:spPr>
          <a:xfrm>
            <a:off x="685800" y="502920"/>
            <a:ext cx="5486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5F585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Question 3 of 3</a:t>
            </a:r>
            <a:endParaRPr lang="en-US" sz="1600" dirty="0"/>
          </a:p>
        </p:txBody>
      </p:sp>
      <p:sp>
        <p:nvSpPr>
          <p:cNvPr id="5" name="Text 2"/>
          <p:cNvSpPr/>
          <p:nvPr/>
        </p:nvSpPr>
        <p:spPr>
          <a:xfrm>
            <a:off x="685800" y="914400"/>
            <a:ext cx="10820095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100" b="1" dirty="0">
                <a:solidFill>
                  <a:srgbClr val="1E1C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What do many churches call the fourth Advent candle?</a:t>
            </a:r>
            <a:endParaRPr lang="en-US" sz="3100" dirty="0"/>
          </a:p>
        </p:txBody>
      </p:sp>
      <p:sp>
        <p:nvSpPr>
          <p:cNvPr id="6" name="Shape 3"/>
          <p:cNvSpPr/>
          <p:nvPr/>
        </p:nvSpPr>
        <p:spPr>
          <a:xfrm>
            <a:off x="685800" y="2103120"/>
            <a:ext cx="5272888" cy="1188720"/>
          </a:xfrm>
          <a:prstGeom prst="roundRect">
            <a:avLst>
              <a:gd name="adj" fmla="val 9231"/>
            </a:avLst>
          </a:prstGeom>
          <a:solidFill>
            <a:srgbClr val="FFFFFF"/>
          </a:solidFill>
          <a:ln w="19050">
            <a:solidFill>
              <a:srgbClr val="E6E0D8"/>
            </a:solidFill>
            <a:prstDash val="solid"/>
          </a:ln>
        </p:spPr>
      </p:sp>
      <p:sp>
        <p:nvSpPr>
          <p:cNvPr id="7" name="Shape 4"/>
          <p:cNvSpPr/>
          <p:nvPr/>
        </p:nvSpPr>
        <p:spPr>
          <a:xfrm>
            <a:off x="886968" y="2414016"/>
            <a:ext cx="566928" cy="566928"/>
          </a:xfrm>
          <a:prstGeom prst="ellipse">
            <a:avLst/>
          </a:prstGeom>
          <a:solidFill>
            <a:srgbClr val="F5F1EB"/>
          </a:solidFill>
          <a:ln w="12700">
            <a:solidFill>
              <a:srgbClr val="F5F1EB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886968" y="2414016"/>
            <a:ext cx="56692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1C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</a:t>
            </a:r>
            <a:endParaRPr lang="en-US" sz="2200" dirty="0"/>
          </a:p>
        </p:txBody>
      </p:sp>
      <p:sp>
        <p:nvSpPr>
          <p:cNvPr id="9" name="Text 6"/>
          <p:cNvSpPr/>
          <p:nvPr/>
        </p:nvSpPr>
        <p:spPr>
          <a:xfrm>
            <a:off x="1645920" y="2103120"/>
            <a:ext cx="4129888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dirty="0">
                <a:solidFill>
                  <a:srgbClr val="9A938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The candle of bedtime</a:t>
            </a:r>
            <a:endParaRPr lang="en-US" sz="3000" dirty="0"/>
          </a:p>
        </p:txBody>
      </p:sp>
      <p:sp>
        <p:nvSpPr>
          <p:cNvPr id="10" name="Shape 7"/>
          <p:cNvSpPr/>
          <p:nvPr/>
        </p:nvSpPr>
        <p:spPr>
          <a:xfrm>
            <a:off x="6233008" y="2103120"/>
            <a:ext cx="5272888" cy="1188720"/>
          </a:xfrm>
          <a:prstGeom prst="roundRect">
            <a:avLst>
              <a:gd name="adj" fmla="val 9231"/>
            </a:avLst>
          </a:prstGeom>
          <a:solidFill>
            <a:srgbClr val="E8F4E6"/>
          </a:solidFill>
          <a:ln w="31750">
            <a:solidFill>
              <a:srgbClr val="2F7D3B"/>
            </a:solidFill>
            <a:prstDash val="solid"/>
          </a:ln>
        </p:spPr>
      </p:sp>
      <p:sp>
        <p:nvSpPr>
          <p:cNvPr id="11" name="Shape 8"/>
          <p:cNvSpPr/>
          <p:nvPr/>
        </p:nvSpPr>
        <p:spPr>
          <a:xfrm>
            <a:off x="6434176" y="2414016"/>
            <a:ext cx="566928" cy="566928"/>
          </a:xfrm>
          <a:prstGeom prst="ellipse">
            <a:avLst/>
          </a:prstGeom>
          <a:solidFill>
            <a:srgbClr val="2F7D3B"/>
          </a:solidFill>
          <a:ln w="12700">
            <a:solidFill>
              <a:srgbClr val="2F7D3B"/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6434176" y="2414016"/>
            <a:ext cx="56692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B</a:t>
            </a:r>
            <a:endParaRPr lang="en-US" sz="2200" dirty="0"/>
          </a:p>
        </p:txBody>
      </p:sp>
      <p:sp>
        <p:nvSpPr>
          <p:cNvPr id="13" name="Text 10"/>
          <p:cNvSpPr/>
          <p:nvPr/>
        </p:nvSpPr>
        <p:spPr>
          <a:xfrm>
            <a:off x="7193128" y="2103120"/>
            <a:ext cx="4129888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1E1C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The candle of love</a:t>
            </a:r>
            <a:endParaRPr lang="en-US" sz="3000" dirty="0"/>
          </a:p>
        </p:txBody>
      </p:sp>
      <p:sp>
        <p:nvSpPr>
          <p:cNvPr id="14" name="Shape 11"/>
          <p:cNvSpPr/>
          <p:nvPr/>
        </p:nvSpPr>
        <p:spPr>
          <a:xfrm>
            <a:off x="685800" y="3566160"/>
            <a:ext cx="5272888" cy="1188720"/>
          </a:xfrm>
          <a:prstGeom prst="roundRect">
            <a:avLst>
              <a:gd name="adj" fmla="val 9231"/>
            </a:avLst>
          </a:prstGeom>
          <a:solidFill>
            <a:srgbClr val="FFFFFF"/>
          </a:solidFill>
          <a:ln w="19050">
            <a:solidFill>
              <a:srgbClr val="E6E0D8"/>
            </a:solidFill>
            <a:prstDash val="solid"/>
          </a:ln>
        </p:spPr>
      </p:sp>
      <p:sp>
        <p:nvSpPr>
          <p:cNvPr id="15" name="Shape 12"/>
          <p:cNvSpPr/>
          <p:nvPr/>
        </p:nvSpPr>
        <p:spPr>
          <a:xfrm>
            <a:off x="886968" y="3877056"/>
            <a:ext cx="566928" cy="566928"/>
          </a:xfrm>
          <a:prstGeom prst="ellipse">
            <a:avLst/>
          </a:prstGeom>
          <a:solidFill>
            <a:srgbClr val="F5F1EB"/>
          </a:solidFill>
          <a:ln w="12700">
            <a:solidFill>
              <a:srgbClr val="F5F1EB"/>
            </a:solidFill>
            <a:prstDash val="solid"/>
          </a:ln>
        </p:spPr>
      </p:sp>
      <p:sp>
        <p:nvSpPr>
          <p:cNvPr id="16" name="Text 13"/>
          <p:cNvSpPr/>
          <p:nvPr/>
        </p:nvSpPr>
        <p:spPr>
          <a:xfrm>
            <a:off x="886968" y="3877056"/>
            <a:ext cx="56692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1C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</a:t>
            </a:r>
            <a:endParaRPr lang="en-US" sz="2200" dirty="0"/>
          </a:p>
        </p:txBody>
      </p:sp>
      <p:sp>
        <p:nvSpPr>
          <p:cNvPr id="17" name="Text 14"/>
          <p:cNvSpPr/>
          <p:nvPr/>
        </p:nvSpPr>
        <p:spPr>
          <a:xfrm>
            <a:off x="1645920" y="3566160"/>
            <a:ext cx="4129888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dirty="0">
                <a:solidFill>
                  <a:srgbClr val="9A938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The candle of snow</a:t>
            </a:r>
            <a:endParaRPr lang="en-US" sz="3000" dirty="0"/>
          </a:p>
        </p:txBody>
      </p:sp>
      <p:sp>
        <p:nvSpPr>
          <p:cNvPr id="18" name="Text 15"/>
          <p:cNvSpPr/>
          <p:nvPr/>
        </p:nvSpPr>
        <p:spPr>
          <a:xfrm>
            <a:off x="685800" y="5074920"/>
            <a:ext cx="10820095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1E1C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The answer is B. </a:t>
            </a:r>
            <a:pPr indent="0" marL="0">
              <a:buNone/>
            </a:pPr>
            <a:r>
              <a:rPr lang="en-US" sz="2800" dirty="0">
                <a:solidFill>
                  <a:srgbClr val="1E1C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On the fourth Sunday of Advent, many churches light the candle of love.</a:t>
            </a:r>
            <a:endParaRPr lang="en-US" sz="2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DFC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85800" y="6446520"/>
            <a:ext cx="548640" cy="0"/>
          </a:xfrm>
          <a:prstGeom prst="line">
            <a:avLst/>
          </a:prstGeom>
          <a:noFill/>
          <a:ln w="25400">
            <a:solidFill>
              <a:srgbClr val="A6141C"/>
            </a:solidFill>
            <a:prstDash val="solid"/>
          </a:ln>
        </p:spPr>
      </p:sp>
      <p:pic>
        <p:nvPicPr>
          <p:cNvPr id="4" name="Image 0" descr="Star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80560" y="1234440"/>
            <a:ext cx="960120" cy="960120"/>
          </a:xfrm>
          <a:prstGeom prst="rect">
            <a:avLst/>
          </a:prstGeom>
        </p:spPr>
      </p:pic>
      <p:pic>
        <p:nvPicPr>
          <p:cNvPr id="5" name="Image 1" descr="Star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23560" y="914400"/>
            <a:ext cx="960120" cy="960120"/>
          </a:xfrm>
          <a:prstGeom prst="rect">
            <a:avLst/>
          </a:prstGeom>
        </p:spPr>
      </p:pic>
      <p:pic>
        <p:nvPicPr>
          <p:cNvPr id="6" name="Image 2" descr="Star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66560" y="1234440"/>
            <a:ext cx="960120" cy="960120"/>
          </a:xfrm>
          <a:prstGeom prst="rect">
            <a:avLst/>
          </a:prstGeom>
        </p:spPr>
      </p:pic>
      <p:sp>
        <p:nvSpPr>
          <p:cNvPr id="7" name="Text 1"/>
          <p:cNvSpPr/>
          <p:nvPr/>
        </p:nvSpPr>
        <p:spPr>
          <a:xfrm>
            <a:off x="685800" y="2468880"/>
            <a:ext cx="10820095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spcAft>
                <a:spcPts val="1000"/>
              </a:spcAft>
              <a:buNone/>
            </a:pPr>
            <a:r>
              <a:rPr lang="en-US" sz="6000" b="1" dirty="0">
                <a:solidFill>
                  <a:srgbClr val="A6141C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Great job!</a:t>
            </a:r>
            <a:endParaRPr lang="en-US" sz="6000" dirty="0"/>
          </a:p>
          <a:p>
            <a:pPr algn="ctr" indent="0" marL="0">
              <a:buNone/>
            </a:pPr>
            <a:r>
              <a:rPr lang="en-US" sz="3200" dirty="0">
                <a:solidFill>
                  <a:srgbClr val="1E1C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You finished all 3 questions.</a:t>
            </a:r>
            <a:endParaRPr lang="en-US" sz="6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DFC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85800" y="6446520"/>
            <a:ext cx="548640" cy="0"/>
          </a:xfrm>
          <a:prstGeom prst="line">
            <a:avLst/>
          </a:prstGeom>
          <a:noFill/>
          <a:ln w="25400">
            <a:solidFill>
              <a:srgbClr val="A6141C"/>
            </a:solidFill>
            <a:prstDash val="solid"/>
          </a:ln>
        </p:spPr>
      </p:sp>
      <p:sp>
        <p:nvSpPr>
          <p:cNvPr id="4" name="Text 1"/>
          <p:cNvSpPr/>
          <p:nvPr/>
        </p:nvSpPr>
        <p:spPr>
          <a:xfrm>
            <a:off x="1280160" y="731520"/>
            <a:ext cx="9631375" cy="5303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0000"/>
              </a:lnSpc>
              <a:spcAft>
                <a:spcPts val="1400"/>
              </a:spcAft>
              <a:buNone/>
            </a:pPr>
            <a:r>
              <a:rPr lang="en-US" sz="4000" b="1" dirty="0">
                <a:solidFill>
                  <a:srgbClr val="1E1C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Let’s pray</a:t>
            </a:r>
            <a:endParaRPr lang="en-US" sz="40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3600" dirty="0">
                <a:solidFill>
                  <a:srgbClr val="1E1C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Dear God, thank you for your message of love. Help us say yes to you and share your love. Amen.</a:t>
            </a:r>
            <a:endParaRPr lang="en-US" sz="4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Georgia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Georgia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14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7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</vt:vector>
  </TitlesOfParts>
  <Company>Mainline Christian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Mary says yes: a children’s sermon for the fourth Sunday of Advent</dc:title>
  <dc:subject>Children’s sermon: Luke 1:26–38</dc:subject>
  <dc:creator>Mainline Christian</dc:creator>
  <cp:lastModifiedBy>Mainline Christian</cp:lastModifiedBy>
  <cp:revision>1</cp:revision>
  <dcterms:created xsi:type="dcterms:W3CDTF">2026-10-22T13:47:10Z</dcterms:created>
  <dcterms:modified xsi:type="dcterms:W3CDTF">2026-10-22T13:47:10Z</dcterms:modified>
</cp:coreProperties>
</file>