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John 1:6–8, 19–28.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the flashlight and switch it on. Ask: What do we use a flashlight for? Let the children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lived in the wilderness by the Jordan River. Some leaders asked him, “Who are you?” John said, “I am not the Christ.” He was getting people ready for someone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verse slowly. Then shine the flashlight on the picture of baby Jesus. John was like a flashlight. He pointed to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shows us how much God loves us. John was so glad to point to Jesus. Later he said that Jesus made his joy full.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churches light the pink candle today, the candle of joy. One of today’s readings says, “Always rejoice.” That means be glad, because God’s light is coming.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To point people to Jesus. God sent John to tell everyone about the light, and the light is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To point people to Jesus. God sent John to tell everyone about the light, and the light is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Jesus. John pointed to Jesus, who brings God’s love to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Jesus. John pointed to Jesus, who brings God’s love to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The candle of joy. On the third Sunday of Advent, many churches light the pink candle of joy.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The candle of joy. On the third Sunday of Advent, many churches light the pink candle of joy.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children to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1.png"/><Relationship Id="rId3" Type="http://schemas.openxmlformats.org/officeDocument/2006/relationships/image" Target="../media/image-13-1.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Children’s sermon</a:t>
            </a:r>
            <a:endParaRPr lang="en-US" sz="2000" dirty="0"/>
          </a:p>
          <a:p>
            <a:pPr indent="0" marL="0">
              <a:lnSpc>
                <a:spcPct val="105000"/>
              </a:lnSpc>
              <a:spcAft>
                <a:spcPts val="1200"/>
              </a:spcAft>
              <a:buNone/>
            </a:pPr>
            <a:r>
              <a:rPr lang="en-US" sz="3700" b="1" dirty="0">
                <a:solidFill>
                  <a:srgbClr val="1E1C1A"/>
                </a:solidFill>
                <a:latin typeface="Georgia" pitchFamily="34" charset="0"/>
                <a:ea typeface="Georgia" pitchFamily="34" charset="-122"/>
                <a:cs typeface="Georgia" pitchFamily="34" charset="-120"/>
              </a:rPr>
              <a:t>A witness to the light: a children’s sermon for the third Sunday of Advent</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John 1:6–8, 19–28</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flashlight">    </p:cNvPr>
          <p:cNvPicPr>
            <a:picLocks noChangeAspect="1"/>
          </p:cNvPicPr>
          <p:nvPr/>
        </p:nvPicPr>
        <p:blipFill>
          <a:blip r:embed="rId1"/>
          <a:stretch>
            <a:fillRect/>
          </a:stretch>
        </p:blipFill>
        <p:spPr>
          <a:xfrm>
            <a:off x="7166564" y="1642217"/>
            <a:ext cx="3573567" cy="35735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flashligh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What is this?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A flashlight! It shows us where to look.</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t the river">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sent a man named John.</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John told everyone, “Get ready! Someone is coming!”</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gold mosaic of Christ holding a book and raising his hand in blessing, between the Virgin Mary and John the Baptist, who turn toward him; the lower half of the mosaic has been lost to bare plaster.">    </p:cNvPr>
          <p:cNvPicPr>
            <a:picLocks noChangeAspect="1"/>
          </p:cNvPicPr>
          <p:nvPr/>
        </p:nvPicPr>
        <p:blipFill>
          <a:blip r:embed="rId1"/>
          <a:stretch>
            <a:fillRect/>
          </a:stretch>
        </p:blipFill>
        <p:spPr>
          <a:xfrm>
            <a:off x="6400800" y="1898016"/>
            <a:ext cx="5105095" cy="297052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“He was not the light, but was sent that he might testify about the light.”</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John 1:8</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shining candle">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Jesus is the light.</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John pointed everyone to Jesus, and it filled him with joy.</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u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Always rejoice!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“Always rejoice.”</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1 Thessalonians 5:16</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John’s job?</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point people to Jesus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fix flashlights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catch fish</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John’s job?</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To point people to Jesus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fix flashlights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catch fish</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God sent John to tell everyone about the light, and the light is Jesus.</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is the light John talked about?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sun</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Jesus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birthday candle</a:t>
            </a:r>
            <a:endParaRPr lang="en-US" sz="3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is the light John talked about?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sun</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Jesus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birthday candle</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John pointed to Jesus, who brings God’s love to everyone.</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do many churches call the pink Advent candle?</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candle of bedtime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candle of snow</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candle of joy</a:t>
            </a:r>
            <a:endParaRPr lang="en-US" sz="3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do many churches call the pink Advent candle?</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candle of bedtime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candle of snow</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The candle of joy</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On the third Sunday of Advent, many churches light the pink candle of joy.</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3 questions.</a:t>
            </a:r>
            <a:endParaRPr lang="en-US" sz="6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John, who pointed to Jesus. Help us shine your light and share your joy.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witness to the light: a children’s sermon for the third Sunday of Advent</dc:title>
  <dc:subject>Children’s sermon: John 1:6–8, 19–28</dc:subject>
  <dc:creator>Mainline Christian</dc:creator>
  <cp:lastModifiedBy>Mainline Christian</cp:lastModifiedBy>
  <cp:revision>1</cp:revision>
  <dcterms:created xsi:type="dcterms:W3CDTF">2026-10-22T13:47:10Z</dcterms:created>
  <dcterms:modified xsi:type="dcterms:W3CDTF">2026-10-22T13:47:10Z</dcterms:modified>
</cp:coreProperties>
</file>