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Mark 1:1–8; Isaiah 40:1–11.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the broom. Ask: What is this for? When does your family clean up? Let the children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Long ago, God’s people were far from home and sad. A prophet told them to get a road ready for God, with no bumps and no holes.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years later, John lived in the wilderness and baptized people in the Jordan River. The Bible says John was the voice calling these words. This painting shows John at the river.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helped people get their hearts ready for Jesus. When we say sorry and forgive, we sweep the road smooth for peace. Many churches light the candle of peace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God comes, God comes gently, like a shepherd who holds the little lambs close to his heart. God holds you close like that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Jesus. John said someone greater was coming after him. He meant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Jesus. John said someone greater was coming after him. He meant Jesus.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Locusts and wild honey. Locusts are big grasshoppers. Crunchy!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Locusts and wild honey. Locusts are big grasshoppers. Crunchy!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Close in his arms. Isaiah said, “He will gather the lambs in his arm, and carry them in his bosom.”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Close in his arms. Isaiah said, “He will gather the lambs in his arm, and carry them in his bosom.”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children to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1.png"/><Relationship Id="rId3" Type="http://schemas.openxmlformats.org/officeDocument/2006/relationships/image" Target="../media/image-13-1.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Children’s sermon</a:t>
            </a:r>
            <a:endParaRPr lang="en-US" sz="2000" dirty="0"/>
          </a:p>
          <a:p>
            <a:pPr indent="0" marL="0">
              <a:lnSpc>
                <a:spcPct val="105000"/>
              </a:lnSpc>
              <a:spcAft>
                <a:spcPts val="1200"/>
              </a:spcAft>
              <a:buNone/>
            </a:pPr>
            <a:r>
              <a:rPr lang="en-US" sz="3700" b="1" dirty="0">
                <a:solidFill>
                  <a:srgbClr val="1E1C1A"/>
                </a:solidFill>
                <a:latin typeface="Georgia" pitchFamily="34" charset="0"/>
                <a:ea typeface="Georgia" pitchFamily="34" charset="-122"/>
                <a:cs typeface="Georgia" pitchFamily="34" charset="-120"/>
              </a:rPr>
              <a:t>Prepare the way: a children’s sermon for the second Sunday of Advent</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Mark 1:1–8; Isaiah 40:1–11</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broom">    </p:cNvPr>
          <p:cNvPicPr>
            <a:picLocks noChangeAspect="1"/>
          </p:cNvPicPr>
          <p:nvPr/>
        </p:nvPicPr>
        <p:blipFill>
          <a:blip r:embed="rId1"/>
          <a:stretch>
            <a:fillRect/>
          </a:stretch>
        </p:blipFill>
        <p:spPr>
          <a:xfrm>
            <a:off x="7166564" y="1642217"/>
            <a:ext cx="3573567" cy="35735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broom">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What is a broom for?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Sweeping! Cleaning up! Getting ready for someone special!</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road through the hill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Get the road ready!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Fill in the valleys. Make the mountains low. God is coming!</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John the Baptist pours water over the head of Jesus, who stands with hands joined in a shallow stream, as a white dove hovers above and three angels watch beside a tree.">    </p:cNvPr>
          <p:cNvPicPr>
            <a:picLocks noChangeAspect="1"/>
          </p:cNvPicPr>
          <p:nvPr/>
        </p:nvPicPr>
        <p:blipFill>
          <a:blip r:embed="rId1"/>
          <a:stretch>
            <a:fillRect/>
          </a:stretch>
        </p:blipFill>
        <p:spPr>
          <a:xfrm>
            <a:off x="6400800" y="1679454"/>
            <a:ext cx="5105095" cy="340765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“Make ready the way of the Lord! Make his paths straight!”</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dov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smooth road for peace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Say sorry. Forgive. Make peace!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youthful Christ in golden robes sits among white sheep on a rocky meadow, holding a tall cross, in a lunette of glittering mosaic.">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“He will feed his flock like a shepherd. He will gather the lambs in his arm, and carry them in his bosom.”</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Isaiah 40:11</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John getting people ready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snowstorm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birthday party</a:t>
            </a:r>
            <a:endParaRPr lang="en-US" sz="3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was John getting people ready for?</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Jesus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snowstorm</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birthday party</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John said someone greater was coming after him. He meant Jesus.</a:t>
            </a: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John eat in the wilderness?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Cookies and milk</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Locusts and wild honey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Pizza</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John eat in the wilderness?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Cookies and milk</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Locusts and wild honey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Pizza</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Locusts are big grasshoppers. Crunchy!</a:t>
            </a: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does God carry the little lambs?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In a basket on his head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 a skateboard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Close in his arms</a:t>
            </a:r>
            <a:endParaRPr lang="en-US" sz="3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does God carry the little lambs?</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In a basket on his head</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 a skateboard</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Close in his arms</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Isaiah said, “He will gather the lambs in his arm, and carry them in his bosom.”</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3 questions.</a:t>
            </a:r>
            <a:endParaRPr lang="en-US" sz="6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help us get our hearts ready for Jesus. Help us make peace. Hold us close.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Prepare the way: a children’s sermon for the second Sunday of Advent</dc:title>
  <dc:subject>Children’s sermon: Mark 1:1–8; Isaiah 40:1–11</dc:subject>
  <dc:creator>Mainline Christian</dc:creator>
  <cp:lastModifiedBy>Mainline Christian</cp:lastModifiedBy>
  <cp:revision>1</cp:revision>
  <dcterms:created xsi:type="dcterms:W3CDTF">2026-10-22T13:47:09Z</dcterms:created>
  <dcterms:modified xsi:type="dcterms:W3CDTF">2026-10-22T13:47:09Z</dcterms:modified>
</cp:coreProperties>
</file>